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handoutMasterIdLst>
    <p:handoutMasterId r:id="rId8"/>
  </p:handoutMasterIdLst>
  <p:sldIdLst>
    <p:sldId id="262" r:id="rId6"/>
    <p:sldId id="258" r:id="rId7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3399"/>
    <a:srgbClr val="003399"/>
    <a:srgbClr val="0000CC"/>
    <a:srgbClr val="008899"/>
    <a:srgbClr val="BDF7FF"/>
    <a:srgbClr val="FF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B7D5F9D2-C725-467E-85BD-C4BE8D225E75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4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D292C24-027A-4DC8-89D5-2A89C76BE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183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F2D4-337D-48B8-9570-D02090D791F1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A21-AD76-4216-BA63-BBBE5473E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04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F2D4-337D-48B8-9570-D02090D791F1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A21-AD76-4216-BA63-BBBE5473E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69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F2D4-337D-48B8-9570-D02090D791F1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A21-AD76-4216-BA63-BBBE5473E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9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782" y="2834640"/>
            <a:ext cx="58341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9565" y="5120640"/>
            <a:ext cx="48046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29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6924951"/>
            <a:ext cx="6861238" cy="2217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78136" y="6909649"/>
            <a:ext cx="3113762" cy="279098"/>
          </a:xfrm>
          <a:custGeom>
            <a:avLst/>
            <a:gdLst/>
            <a:ahLst/>
            <a:cxnLst/>
            <a:rect l="l" t="t" r="r" b="b"/>
            <a:pathLst>
              <a:path w="3430904" h="326390">
                <a:moveTo>
                  <a:pt x="3391357" y="0"/>
                </a:moveTo>
                <a:lnTo>
                  <a:pt x="39268" y="0"/>
                </a:lnTo>
                <a:lnTo>
                  <a:pt x="24019" y="2884"/>
                </a:lnTo>
                <a:lnTo>
                  <a:pt x="11533" y="10737"/>
                </a:lnTo>
                <a:lnTo>
                  <a:pt x="3097" y="22363"/>
                </a:lnTo>
                <a:lnTo>
                  <a:pt x="0" y="36563"/>
                </a:lnTo>
                <a:lnTo>
                  <a:pt x="0" y="325996"/>
                </a:lnTo>
                <a:lnTo>
                  <a:pt x="3430625" y="325996"/>
                </a:lnTo>
                <a:lnTo>
                  <a:pt x="3430625" y="36563"/>
                </a:lnTo>
                <a:lnTo>
                  <a:pt x="3427526" y="22363"/>
                </a:lnTo>
                <a:lnTo>
                  <a:pt x="3419087" y="10737"/>
                </a:lnTo>
                <a:lnTo>
                  <a:pt x="3406601" y="2884"/>
                </a:lnTo>
                <a:lnTo>
                  <a:pt x="3391357" y="0"/>
                </a:lnTo>
                <a:close/>
              </a:path>
            </a:pathLst>
          </a:custGeom>
          <a:solidFill>
            <a:srgbClr val="F8B62D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478136" y="6909649"/>
            <a:ext cx="3113762" cy="279098"/>
          </a:xfrm>
          <a:custGeom>
            <a:avLst/>
            <a:gdLst/>
            <a:ahLst/>
            <a:cxnLst/>
            <a:rect l="l" t="t" r="r" b="b"/>
            <a:pathLst>
              <a:path w="3430904" h="326390">
                <a:moveTo>
                  <a:pt x="3430625" y="36563"/>
                </a:moveTo>
                <a:lnTo>
                  <a:pt x="3427526" y="22363"/>
                </a:lnTo>
                <a:lnTo>
                  <a:pt x="3419087" y="10737"/>
                </a:lnTo>
                <a:lnTo>
                  <a:pt x="3406601" y="2884"/>
                </a:lnTo>
                <a:lnTo>
                  <a:pt x="3391357" y="0"/>
                </a:lnTo>
                <a:lnTo>
                  <a:pt x="39268" y="0"/>
                </a:lnTo>
                <a:lnTo>
                  <a:pt x="24019" y="2884"/>
                </a:lnTo>
                <a:lnTo>
                  <a:pt x="11533" y="10737"/>
                </a:lnTo>
                <a:lnTo>
                  <a:pt x="3097" y="22363"/>
                </a:lnTo>
                <a:lnTo>
                  <a:pt x="0" y="36563"/>
                </a:lnTo>
                <a:lnTo>
                  <a:pt x="0" y="325996"/>
                </a:lnTo>
                <a:lnTo>
                  <a:pt x="3430625" y="325996"/>
                </a:lnTo>
                <a:lnTo>
                  <a:pt x="3430625" y="36563"/>
                </a:lnTo>
                <a:close/>
              </a:path>
            </a:pathLst>
          </a:custGeom>
          <a:ln w="12255">
            <a:solidFill>
              <a:srgbClr val="F8B62D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478137" y="7188411"/>
            <a:ext cx="3113762" cy="1482914"/>
          </a:xfrm>
          <a:custGeom>
            <a:avLst/>
            <a:gdLst/>
            <a:ahLst/>
            <a:cxnLst/>
            <a:rect l="l" t="t" r="r" b="b"/>
            <a:pathLst>
              <a:path w="3430904" h="1734184">
                <a:moveTo>
                  <a:pt x="3430625" y="0"/>
                </a:moveTo>
                <a:lnTo>
                  <a:pt x="0" y="0"/>
                </a:lnTo>
                <a:lnTo>
                  <a:pt x="0" y="1697151"/>
                </a:lnTo>
                <a:lnTo>
                  <a:pt x="3097" y="1711346"/>
                </a:lnTo>
                <a:lnTo>
                  <a:pt x="11533" y="1722972"/>
                </a:lnTo>
                <a:lnTo>
                  <a:pt x="24019" y="1730829"/>
                </a:lnTo>
                <a:lnTo>
                  <a:pt x="39268" y="1733715"/>
                </a:lnTo>
                <a:lnTo>
                  <a:pt x="3391357" y="1733715"/>
                </a:lnTo>
                <a:lnTo>
                  <a:pt x="3406601" y="1730829"/>
                </a:lnTo>
                <a:lnTo>
                  <a:pt x="3419087" y="1722972"/>
                </a:lnTo>
                <a:lnTo>
                  <a:pt x="3427526" y="1711346"/>
                </a:lnTo>
                <a:lnTo>
                  <a:pt x="3430625" y="1697151"/>
                </a:lnTo>
                <a:lnTo>
                  <a:pt x="3430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478137" y="7188411"/>
            <a:ext cx="3113762" cy="1482914"/>
          </a:xfrm>
          <a:custGeom>
            <a:avLst/>
            <a:gdLst/>
            <a:ahLst/>
            <a:cxnLst/>
            <a:rect l="l" t="t" r="r" b="b"/>
            <a:pathLst>
              <a:path w="3430904" h="1734184">
                <a:moveTo>
                  <a:pt x="0" y="0"/>
                </a:moveTo>
                <a:lnTo>
                  <a:pt x="0" y="1697151"/>
                </a:lnTo>
                <a:lnTo>
                  <a:pt x="3097" y="1711346"/>
                </a:lnTo>
                <a:lnTo>
                  <a:pt x="11533" y="1722972"/>
                </a:lnTo>
                <a:lnTo>
                  <a:pt x="24019" y="1730829"/>
                </a:lnTo>
                <a:lnTo>
                  <a:pt x="39268" y="1733715"/>
                </a:lnTo>
                <a:lnTo>
                  <a:pt x="3391357" y="1733715"/>
                </a:lnTo>
                <a:lnTo>
                  <a:pt x="3406601" y="1730829"/>
                </a:lnTo>
                <a:lnTo>
                  <a:pt x="3419087" y="1722972"/>
                </a:lnTo>
                <a:lnTo>
                  <a:pt x="3427526" y="1711346"/>
                </a:lnTo>
                <a:lnTo>
                  <a:pt x="3430625" y="1697151"/>
                </a:lnTo>
                <a:lnTo>
                  <a:pt x="3430625" y="0"/>
                </a:lnTo>
                <a:lnTo>
                  <a:pt x="0" y="0"/>
                </a:lnTo>
                <a:close/>
              </a:path>
            </a:pathLst>
          </a:custGeom>
          <a:ln w="12255">
            <a:solidFill>
              <a:srgbClr val="F8B62D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81510" y="6909649"/>
            <a:ext cx="3113762" cy="279098"/>
          </a:xfrm>
          <a:custGeom>
            <a:avLst/>
            <a:gdLst/>
            <a:ahLst/>
            <a:cxnLst/>
            <a:rect l="l" t="t" r="r" b="b"/>
            <a:pathLst>
              <a:path w="3430904" h="326390">
                <a:moveTo>
                  <a:pt x="3391357" y="0"/>
                </a:moveTo>
                <a:lnTo>
                  <a:pt x="39268" y="0"/>
                </a:lnTo>
                <a:lnTo>
                  <a:pt x="24019" y="2884"/>
                </a:lnTo>
                <a:lnTo>
                  <a:pt x="11533" y="10737"/>
                </a:lnTo>
                <a:lnTo>
                  <a:pt x="3097" y="22363"/>
                </a:lnTo>
                <a:lnTo>
                  <a:pt x="0" y="36563"/>
                </a:lnTo>
                <a:lnTo>
                  <a:pt x="0" y="325996"/>
                </a:lnTo>
                <a:lnTo>
                  <a:pt x="3430625" y="325996"/>
                </a:lnTo>
                <a:lnTo>
                  <a:pt x="3430625" y="36563"/>
                </a:lnTo>
                <a:lnTo>
                  <a:pt x="3427526" y="22363"/>
                </a:lnTo>
                <a:lnTo>
                  <a:pt x="3419087" y="10737"/>
                </a:lnTo>
                <a:lnTo>
                  <a:pt x="3406601" y="2884"/>
                </a:lnTo>
                <a:lnTo>
                  <a:pt x="3391357" y="0"/>
                </a:lnTo>
                <a:close/>
              </a:path>
            </a:pathLst>
          </a:custGeom>
          <a:solidFill>
            <a:srgbClr val="036EB8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281510" y="6909649"/>
            <a:ext cx="3113762" cy="279098"/>
          </a:xfrm>
          <a:custGeom>
            <a:avLst/>
            <a:gdLst/>
            <a:ahLst/>
            <a:cxnLst/>
            <a:rect l="l" t="t" r="r" b="b"/>
            <a:pathLst>
              <a:path w="3430904" h="326390">
                <a:moveTo>
                  <a:pt x="3430625" y="36563"/>
                </a:moveTo>
                <a:lnTo>
                  <a:pt x="3427526" y="22363"/>
                </a:lnTo>
                <a:lnTo>
                  <a:pt x="3419087" y="10737"/>
                </a:lnTo>
                <a:lnTo>
                  <a:pt x="3406601" y="2884"/>
                </a:lnTo>
                <a:lnTo>
                  <a:pt x="3391357" y="0"/>
                </a:lnTo>
                <a:lnTo>
                  <a:pt x="39268" y="0"/>
                </a:lnTo>
                <a:lnTo>
                  <a:pt x="24019" y="2884"/>
                </a:lnTo>
                <a:lnTo>
                  <a:pt x="11533" y="10737"/>
                </a:lnTo>
                <a:lnTo>
                  <a:pt x="3097" y="22363"/>
                </a:lnTo>
                <a:lnTo>
                  <a:pt x="0" y="36563"/>
                </a:lnTo>
                <a:lnTo>
                  <a:pt x="0" y="325996"/>
                </a:lnTo>
                <a:lnTo>
                  <a:pt x="3430625" y="325996"/>
                </a:lnTo>
                <a:lnTo>
                  <a:pt x="3430625" y="36563"/>
                </a:lnTo>
                <a:close/>
              </a:path>
            </a:pathLst>
          </a:custGeom>
          <a:ln w="12255">
            <a:solidFill>
              <a:srgbClr val="036EB8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281510" y="7188411"/>
            <a:ext cx="3113762" cy="1482914"/>
          </a:xfrm>
          <a:custGeom>
            <a:avLst/>
            <a:gdLst/>
            <a:ahLst/>
            <a:cxnLst/>
            <a:rect l="l" t="t" r="r" b="b"/>
            <a:pathLst>
              <a:path w="3430904" h="1734184">
                <a:moveTo>
                  <a:pt x="3430625" y="0"/>
                </a:moveTo>
                <a:lnTo>
                  <a:pt x="0" y="0"/>
                </a:lnTo>
                <a:lnTo>
                  <a:pt x="0" y="1697151"/>
                </a:lnTo>
                <a:lnTo>
                  <a:pt x="3097" y="1711346"/>
                </a:lnTo>
                <a:lnTo>
                  <a:pt x="11533" y="1722972"/>
                </a:lnTo>
                <a:lnTo>
                  <a:pt x="24019" y="1730829"/>
                </a:lnTo>
                <a:lnTo>
                  <a:pt x="39268" y="1733715"/>
                </a:lnTo>
                <a:lnTo>
                  <a:pt x="3391357" y="1733715"/>
                </a:lnTo>
                <a:lnTo>
                  <a:pt x="3406601" y="1730829"/>
                </a:lnTo>
                <a:lnTo>
                  <a:pt x="3419087" y="1722972"/>
                </a:lnTo>
                <a:lnTo>
                  <a:pt x="3427526" y="1711346"/>
                </a:lnTo>
                <a:lnTo>
                  <a:pt x="3430625" y="1697151"/>
                </a:lnTo>
                <a:lnTo>
                  <a:pt x="3430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281510" y="7188411"/>
            <a:ext cx="3113762" cy="1482914"/>
          </a:xfrm>
          <a:custGeom>
            <a:avLst/>
            <a:gdLst/>
            <a:ahLst/>
            <a:cxnLst/>
            <a:rect l="l" t="t" r="r" b="b"/>
            <a:pathLst>
              <a:path w="3430904" h="1734184">
                <a:moveTo>
                  <a:pt x="0" y="0"/>
                </a:moveTo>
                <a:lnTo>
                  <a:pt x="0" y="1697151"/>
                </a:lnTo>
                <a:lnTo>
                  <a:pt x="3097" y="1711346"/>
                </a:lnTo>
                <a:lnTo>
                  <a:pt x="11533" y="1722972"/>
                </a:lnTo>
                <a:lnTo>
                  <a:pt x="24019" y="1730829"/>
                </a:lnTo>
                <a:lnTo>
                  <a:pt x="39268" y="1733715"/>
                </a:lnTo>
                <a:lnTo>
                  <a:pt x="3391357" y="1733715"/>
                </a:lnTo>
                <a:lnTo>
                  <a:pt x="3406601" y="1730829"/>
                </a:lnTo>
                <a:lnTo>
                  <a:pt x="3419087" y="1722972"/>
                </a:lnTo>
                <a:lnTo>
                  <a:pt x="3427526" y="1711346"/>
                </a:lnTo>
                <a:lnTo>
                  <a:pt x="3430625" y="1697151"/>
                </a:lnTo>
                <a:lnTo>
                  <a:pt x="3430625" y="0"/>
                </a:lnTo>
                <a:lnTo>
                  <a:pt x="0" y="0"/>
                </a:lnTo>
                <a:close/>
              </a:path>
            </a:pathLst>
          </a:custGeom>
          <a:ln w="12255">
            <a:solidFill>
              <a:srgbClr val="036EB8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2661416" y="8758901"/>
            <a:ext cx="210927" cy="188961"/>
          </a:xfrm>
          <a:custGeom>
            <a:avLst/>
            <a:gdLst/>
            <a:ahLst/>
            <a:cxnLst/>
            <a:rect l="l" t="t" r="r" b="b"/>
            <a:pathLst>
              <a:path w="232410" h="220979">
                <a:moveTo>
                  <a:pt x="159075" y="0"/>
                </a:moveTo>
                <a:lnTo>
                  <a:pt x="95887" y="14567"/>
                </a:lnTo>
                <a:lnTo>
                  <a:pt x="41889" y="40356"/>
                </a:lnTo>
                <a:lnTo>
                  <a:pt x="6089" y="73692"/>
                </a:lnTo>
                <a:lnTo>
                  <a:pt x="0" y="91482"/>
                </a:lnTo>
                <a:lnTo>
                  <a:pt x="779" y="110790"/>
                </a:lnTo>
                <a:lnTo>
                  <a:pt x="20651" y="164511"/>
                </a:lnTo>
                <a:lnTo>
                  <a:pt x="47359" y="203470"/>
                </a:lnTo>
                <a:lnTo>
                  <a:pt x="87800" y="220827"/>
                </a:lnTo>
                <a:lnTo>
                  <a:pt x="112399" y="214955"/>
                </a:lnTo>
                <a:lnTo>
                  <a:pt x="169595" y="180380"/>
                </a:lnTo>
                <a:lnTo>
                  <a:pt x="214342" y="140851"/>
                </a:lnTo>
                <a:lnTo>
                  <a:pt x="231782" y="103337"/>
                </a:lnTo>
                <a:lnTo>
                  <a:pt x="231773" y="85253"/>
                </a:lnTo>
                <a:lnTo>
                  <a:pt x="215893" y="42216"/>
                </a:lnTo>
                <a:lnTo>
                  <a:pt x="188002" y="10798"/>
                </a:lnTo>
                <a:lnTo>
                  <a:pt x="159075" y="0"/>
                </a:lnTo>
                <a:close/>
              </a:path>
            </a:pathLst>
          </a:custGeom>
          <a:solidFill>
            <a:srgbClr val="B5C7E5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2661419" y="8758617"/>
            <a:ext cx="210360" cy="189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2728042" y="8953207"/>
            <a:ext cx="53019" cy="46697"/>
          </a:xfrm>
          <a:custGeom>
            <a:avLst/>
            <a:gdLst/>
            <a:ahLst/>
            <a:cxnLst/>
            <a:rect l="l" t="t" r="r" b="b"/>
            <a:pathLst>
              <a:path w="58419" h="54609">
                <a:moveTo>
                  <a:pt x="21107" y="0"/>
                </a:moveTo>
                <a:lnTo>
                  <a:pt x="15582" y="2057"/>
                </a:lnTo>
                <a:lnTo>
                  <a:pt x="7861" y="13550"/>
                </a:lnTo>
                <a:lnTo>
                  <a:pt x="5118" y="19786"/>
                </a:lnTo>
                <a:lnTo>
                  <a:pt x="0" y="37211"/>
                </a:lnTo>
                <a:lnTo>
                  <a:pt x="965" y="45643"/>
                </a:lnTo>
                <a:lnTo>
                  <a:pt x="37414" y="54114"/>
                </a:lnTo>
                <a:lnTo>
                  <a:pt x="44069" y="53975"/>
                </a:lnTo>
                <a:lnTo>
                  <a:pt x="49123" y="49644"/>
                </a:lnTo>
                <a:lnTo>
                  <a:pt x="55206" y="37655"/>
                </a:lnTo>
                <a:lnTo>
                  <a:pt x="56527" y="33350"/>
                </a:lnTo>
                <a:lnTo>
                  <a:pt x="57797" y="21767"/>
                </a:lnTo>
                <a:lnTo>
                  <a:pt x="56426" y="17678"/>
                </a:lnTo>
                <a:lnTo>
                  <a:pt x="49555" y="10871"/>
                </a:lnTo>
                <a:lnTo>
                  <a:pt x="38354" y="4533"/>
                </a:lnTo>
                <a:lnTo>
                  <a:pt x="21107" y="0"/>
                </a:lnTo>
                <a:close/>
              </a:path>
            </a:pathLst>
          </a:custGeom>
          <a:solidFill>
            <a:srgbClr val="C70026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2886099" y="8907111"/>
            <a:ext cx="93361" cy="93395"/>
          </a:xfrm>
          <a:custGeom>
            <a:avLst/>
            <a:gdLst/>
            <a:ahLst/>
            <a:cxnLst/>
            <a:rect l="l" t="t" r="r" b="b"/>
            <a:pathLst>
              <a:path w="102870" h="109220">
                <a:moveTo>
                  <a:pt x="51371" y="0"/>
                </a:moveTo>
                <a:lnTo>
                  <a:pt x="28455" y="4832"/>
                </a:lnTo>
                <a:lnTo>
                  <a:pt x="12450" y="17435"/>
                </a:lnTo>
                <a:lnTo>
                  <a:pt x="3063" y="34970"/>
                </a:lnTo>
                <a:lnTo>
                  <a:pt x="0" y="54597"/>
                </a:lnTo>
                <a:lnTo>
                  <a:pt x="3063" y="74194"/>
                </a:lnTo>
                <a:lnTo>
                  <a:pt x="12450" y="91714"/>
                </a:lnTo>
                <a:lnTo>
                  <a:pt x="28455" y="104312"/>
                </a:lnTo>
                <a:lnTo>
                  <a:pt x="51371" y="109143"/>
                </a:lnTo>
                <a:lnTo>
                  <a:pt x="74291" y="104312"/>
                </a:lnTo>
                <a:lnTo>
                  <a:pt x="74703" y="103987"/>
                </a:lnTo>
                <a:lnTo>
                  <a:pt x="51371" y="103987"/>
                </a:lnTo>
                <a:lnTo>
                  <a:pt x="31102" y="99472"/>
                </a:lnTo>
                <a:lnTo>
                  <a:pt x="17702" y="87831"/>
                </a:lnTo>
                <a:lnTo>
                  <a:pt x="10300" y="71921"/>
                </a:lnTo>
                <a:lnTo>
                  <a:pt x="8026" y="54597"/>
                </a:lnTo>
                <a:lnTo>
                  <a:pt x="10300" y="37249"/>
                </a:lnTo>
                <a:lnTo>
                  <a:pt x="17702" y="21323"/>
                </a:lnTo>
                <a:lnTo>
                  <a:pt x="31102" y="9673"/>
                </a:lnTo>
                <a:lnTo>
                  <a:pt x="51371" y="5156"/>
                </a:lnTo>
                <a:lnTo>
                  <a:pt x="74702" y="5156"/>
                </a:lnTo>
                <a:lnTo>
                  <a:pt x="74291" y="4832"/>
                </a:lnTo>
                <a:lnTo>
                  <a:pt x="51371" y="0"/>
                </a:lnTo>
                <a:close/>
              </a:path>
              <a:path w="102870" h="109220">
                <a:moveTo>
                  <a:pt x="74702" y="5156"/>
                </a:moveTo>
                <a:lnTo>
                  <a:pt x="51371" y="5156"/>
                </a:lnTo>
                <a:lnTo>
                  <a:pt x="71638" y="9673"/>
                </a:lnTo>
                <a:lnTo>
                  <a:pt x="85034" y="21323"/>
                </a:lnTo>
                <a:lnTo>
                  <a:pt x="92431" y="37249"/>
                </a:lnTo>
                <a:lnTo>
                  <a:pt x="94703" y="54597"/>
                </a:lnTo>
                <a:lnTo>
                  <a:pt x="92431" y="71921"/>
                </a:lnTo>
                <a:lnTo>
                  <a:pt x="85034" y="87831"/>
                </a:lnTo>
                <a:lnTo>
                  <a:pt x="71638" y="99472"/>
                </a:lnTo>
                <a:lnTo>
                  <a:pt x="51371" y="103987"/>
                </a:lnTo>
                <a:lnTo>
                  <a:pt x="74703" y="103987"/>
                </a:lnTo>
                <a:lnTo>
                  <a:pt x="90290" y="91714"/>
                </a:lnTo>
                <a:lnTo>
                  <a:pt x="99670" y="74194"/>
                </a:lnTo>
                <a:lnTo>
                  <a:pt x="102730" y="54597"/>
                </a:lnTo>
                <a:lnTo>
                  <a:pt x="99670" y="34970"/>
                </a:lnTo>
                <a:lnTo>
                  <a:pt x="90290" y="17435"/>
                </a:lnTo>
                <a:lnTo>
                  <a:pt x="74702" y="5156"/>
                </a:lnTo>
                <a:close/>
              </a:path>
            </a:pathLst>
          </a:custGeom>
          <a:solidFill>
            <a:srgbClr val="0063B0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2992334" y="8910092"/>
            <a:ext cx="32273" cy="90680"/>
          </a:xfrm>
          <a:custGeom>
            <a:avLst/>
            <a:gdLst/>
            <a:ahLst/>
            <a:cxnLst/>
            <a:rect l="l" t="t" r="r" b="b"/>
            <a:pathLst>
              <a:path w="35560" h="106045">
                <a:moveTo>
                  <a:pt x="20993" y="30137"/>
                </a:moveTo>
                <a:lnTo>
                  <a:pt x="14046" y="30137"/>
                </a:lnTo>
                <a:lnTo>
                  <a:pt x="14046" y="105651"/>
                </a:lnTo>
                <a:lnTo>
                  <a:pt x="20993" y="105651"/>
                </a:lnTo>
                <a:lnTo>
                  <a:pt x="20993" y="30137"/>
                </a:lnTo>
                <a:close/>
              </a:path>
              <a:path w="35560" h="106045">
                <a:moveTo>
                  <a:pt x="34175" y="25920"/>
                </a:moveTo>
                <a:lnTo>
                  <a:pt x="863" y="25920"/>
                </a:lnTo>
                <a:lnTo>
                  <a:pt x="0" y="26619"/>
                </a:lnTo>
                <a:lnTo>
                  <a:pt x="0" y="29438"/>
                </a:lnTo>
                <a:lnTo>
                  <a:pt x="863" y="30137"/>
                </a:lnTo>
                <a:lnTo>
                  <a:pt x="34175" y="30137"/>
                </a:lnTo>
                <a:lnTo>
                  <a:pt x="35039" y="29438"/>
                </a:lnTo>
                <a:lnTo>
                  <a:pt x="35039" y="26619"/>
                </a:lnTo>
                <a:lnTo>
                  <a:pt x="34175" y="25920"/>
                </a:lnTo>
                <a:close/>
              </a:path>
              <a:path w="35560" h="106045">
                <a:moveTo>
                  <a:pt x="20993" y="0"/>
                </a:moveTo>
                <a:lnTo>
                  <a:pt x="14046" y="0"/>
                </a:lnTo>
                <a:lnTo>
                  <a:pt x="14046" y="25920"/>
                </a:lnTo>
                <a:lnTo>
                  <a:pt x="20993" y="25920"/>
                </a:lnTo>
                <a:lnTo>
                  <a:pt x="20993" y="0"/>
                </a:lnTo>
                <a:close/>
              </a:path>
            </a:pathLst>
          </a:custGeom>
          <a:solidFill>
            <a:srgbClr val="0063B0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34428" y="8931439"/>
            <a:ext cx="61664" cy="69503"/>
          </a:xfrm>
          <a:custGeom>
            <a:avLst/>
            <a:gdLst/>
            <a:ahLst/>
            <a:cxnLst/>
            <a:rect l="l" t="t" r="r" b="b"/>
            <a:pathLst>
              <a:path w="67945" h="81279">
                <a:moveTo>
                  <a:pt x="4508" y="61391"/>
                </a:moveTo>
                <a:lnTo>
                  <a:pt x="0" y="65252"/>
                </a:lnTo>
                <a:lnTo>
                  <a:pt x="3632" y="68910"/>
                </a:lnTo>
                <a:lnTo>
                  <a:pt x="8224" y="72675"/>
                </a:lnTo>
                <a:lnTo>
                  <a:pt x="15052" y="76512"/>
                </a:lnTo>
                <a:lnTo>
                  <a:pt x="24066" y="79495"/>
                </a:lnTo>
                <a:lnTo>
                  <a:pt x="35217" y="80695"/>
                </a:lnTo>
                <a:lnTo>
                  <a:pt x="48407" y="79127"/>
                </a:lnTo>
                <a:lnTo>
                  <a:pt x="54485" y="76492"/>
                </a:lnTo>
                <a:lnTo>
                  <a:pt x="35750" y="76492"/>
                </a:lnTo>
                <a:lnTo>
                  <a:pt x="24934" y="75060"/>
                </a:lnTo>
                <a:lnTo>
                  <a:pt x="16790" y="71670"/>
                </a:lnTo>
                <a:lnTo>
                  <a:pt x="11088" y="67678"/>
                </a:lnTo>
                <a:lnTo>
                  <a:pt x="7594" y="64439"/>
                </a:lnTo>
                <a:lnTo>
                  <a:pt x="4508" y="61391"/>
                </a:lnTo>
                <a:close/>
              </a:path>
              <a:path w="67945" h="81279">
                <a:moveTo>
                  <a:pt x="36334" y="0"/>
                </a:moveTo>
                <a:lnTo>
                  <a:pt x="25826" y="1354"/>
                </a:lnTo>
                <a:lnTo>
                  <a:pt x="16427" y="5235"/>
                </a:lnTo>
                <a:lnTo>
                  <a:pt x="9667" y="11369"/>
                </a:lnTo>
                <a:lnTo>
                  <a:pt x="7073" y="19481"/>
                </a:lnTo>
                <a:lnTo>
                  <a:pt x="7073" y="27432"/>
                </a:lnTo>
                <a:lnTo>
                  <a:pt x="11379" y="33147"/>
                </a:lnTo>
                <a:lnTo>
                  <a:pt x="51625" y="47675"/>
                </a:lnTo>
                <a:lnTo>
                  <a:pt x="59740" y="50317"/>
                </a:lnTo>
                <a:lnTo>
                  <a:pt x="59740" y="59461"/>
                </a:lnTo>
                <a:lnTo>
                  <a:pt x="57894" y="66210"/>
                </a:lnTo>
                <a:lnTo>
                  <a:pt x="52817" y="71610"/>
                </a:lnTo>
                <a:lnTo>
                  <a:pt x="45205" y="75193"/>
                </a:lnTo>
                <a:lnTo>
                  <a:pt x="35750" y="76492"/>
                </a:lnTo>
                <a:lnTo>
                  <a:pt x="54485" y="76492"/>
                </a:lnTo>
                <a:lnTo>
                  <a:pt x="58604" y="74706"/>
                </a:lnTo>
                <a:lnTo>
                  <a:pt x="65181" y="67853"/>
                </a:lnTo>
                <a:lnTo>
                  <a:pt x="67513" y="58991"/>
                </a:lnTo>
                <a:lnTo>
                  <a:pt x="66028" y="51700"/>
                </a:lnTo>
                <a:lnTo>
                  <a:pt x="61714" y="46013"/>
                </a:lnTo>
                <a:lnTo>
                  <a:pt x="54777" y="41462"/>
                </a:lnTo>
                <a:lnTo>
                  <a:pt x="45427" y="37579"/>
                </a:lnTo>
                <a:lnTo>
                  <a:pt x="19189" y="28321"/>
                </a:lnTo>
                <a:lnTo>
                  <a:pt x="14808" y="24206"/>
                </a:lnTo>
                <a:lnTo>
                  <a:pt x="14808" y="18707"/>
                </a:lnTo>
                <a:lnTo>
                  <a:pt x="16733" y="12429"/>
                </a:lnTo>
                <a:lnTo>
                  <a:pt x="21777" y="7894"/>
                </a:lnTo>
                <a:lnTo>
                  <a:pt x="28845" y="5142"/>
                </a:lnTo>
                <a:lnTo>
                  <a:pt x="36842" y="4216"/>
                </a:lnTo>
                <a:lnTo>
                  <a:pt x="58013" y="4216"/>
                </a:lnTo>
                <a:lnTo>
                  <a:pt x="56417" y="3471"/>
                </a:lnTo>
                <a:lnTo>
                  <a:pt x="49769" y="1476"/>
                </a:lnTo>
                <a:lnTo>
                  <a:pt x="43014" y="352"/>
                </a:lnTo>
                <a:lnTo>
                  <a:pt x="36334" y="0"/>
                </a:lnTo>
                <a:close/>
              </a:path>
              <a:path w="67945" h="81279">
                <a:moveTo>
                  <a:pt x="58013" y="4216"/>
                </a:moveTo>
                <a:lnTo>
                  <a:pt x="49199" y="4216"/>
                </a:lnTo>
                <a:lnTo>
                  <a:pt x="53784" y="7975"/>
                </a:lnTo>
                <a:lnTo>
                  <a:pt x="63525" y="13093"/>
                </a:lnTo>
                <a:lnTo>
                  <a:pt x="66674" y="8661"/>
                </a:lnTo>
                <a:lnTo>
                  <a:pt x="62776" y="6438"/>
                </a:lnTo>
                <a:lnTo>
                  <a:pt x="58013" y="4216"/>
                </a:lnTo>
                <a:close/>
              </a:path>
            </a:pathLst>
          </a:custGeom>
          <a:solidFill>
            <a:srgbClr val="0063B0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3117706" y="8931440"/>
            <a:ext cx="60557" cy="69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3202586" y="8899821"/>
            <a:ext cx="135309" cy="101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438478" y="8902955"/>
            <a:ext cx="943617" cy="977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4555153" y="8906853"/>
            <a:ext cx="60512" cy="33666"/>
          </a:xfrm>
          <a:custGeom>
            <a:avLst/>
            <a:gdLst/>
            <a:ahLst/>
            <a:cxnLst/>
            <a:rect l="l" t="t" r="r" b="b"/>
            <a:pathLst>
              <a:path w="66675" h="39370">
                <a:moveTo>
                  <a:pt x="62230" y="0"/>
                </a:moveTo>
                <a:lnTo>
                  <a:pt x="4127" y="0"/>
                </a:lnTo>
                <a:lnTo>
                  <a:pt x="0" y="2806"/>
                </a:lnTo>
                <a:lnTo>
                  <a:pt x="0" y="39344"/>
                </a:lnTo>
                <a:lnTo>
                  <a:pt x="66382" y="39344"/>
                </a:lnTo>
                <a:lnTo>
                  <a:pt x="66382" y="32359"/>
                </a:lnTo>
                <a:lnTo>
                  <a:pt x="9626" y="32359"/>
                </a:lnTo>
                <a:lnTo>
                  <a:pt x="9626" y="23063"/>
                </a:lnTo>
                <a:lnTo>
                  <a:pt x="66382" y="23063"/>
                </a:lnTo>
                <a:lnTo>
                  <a:pt x="66382" y="16141"/>
                </a:lnTo>
                <a:lnTo>
                  <a:pt x="9626" y="16141"/>
                </a:lnTo>
                <a:lnTo>
                  <a:pt x="9626" y="8762"/>
                </a:lnTo>
                <a:lnTo>
                  <a:pt x="10452" y="6972"/>
                </a:lnTo>
                <a:lnTo>
                  <a:pt x="66382" y="6972"/>
                </a:lnTo>
                <a:lnTo>
                  <a:pt x="66382" y="2806"/>
                </a:lnTo>
                <a:lnTo>
                  <a:pt x="62230" y="0"/>
                </a:lnTo>
                <a:close/>
              </a:path>
              <a:path w="66675" h="39370">
                <a:moveTo>
                  <a:pt x="66382" y="23063"/>
                </a:moveTo>
                <a:lnTo>
                  <a:pt x="56743" y="23063"/>
                </a:lnTo>
                <a:lnTo>
                  <a:pt x="56743" y="32359"/>
                </a:lnTo>
                <a:lnTo>
                  <a:pt x="66382" y="32359"/>
                </a:lnTo>
                <a:lnTo>
                  <a:pt x="66382" y="23063"/>
                </a:lnTo>
                <a:close/>
              </a:path>
              <a:path w="66675" h="39370">
                <a:moveTo>
                  <a:pt x="66382" y="6972"/>
                </a:moveTo>
                <a:lnTo>
                  <a:pt x="55880" y="6972"/>
                </a:lnTo>
                <a:lnTo>
                  <a:pt x="56743" y="8762"/>
                </a:lnTo>
                <a:lnTo>
                  <a:pt x="56743" y="16141"/>
                </a:lnTo>
                <a:lnTo>
                  <a:pt x="66382" y="16141"/>
                </a:lnTo>
                <a:lnTo>
                  <a:pt x="66382" y="6972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4547284" y="8947149"/>
            <a:ext cx="74343" cy="53756"/>
          </a:xfrm>
          <a:custGeom>
            <a:avLst/>
            <a:gdLst/>
            <a:ahLst/>
            <a:cxnLst/>
            <a:rect l="l" t="t" r="r" b="b"/>
            <a:pathLst>
              <a:path w="81914" h="62865">
                <a:moveTo>
                  <a:pt x="62407" y="22148"/>
                </a:moveTo>
                <a:lnTo>
                  <a:pt x="52768" y="22148"/>
                </a:lnTo>
                <a:lnTo>
                  <a:pt x="48431" y="31754"/>
                </a:lnTo>
                <a:lnTo>
                  <a:pt x="42887" y="40619"/>
                </a:lnTo>
                <a:lnTo>
                  <a:pt x="35677" y="48328"/>
                </a:lnTo>
                <a:lnTo>
                  <a:pt x="26339" y="54470"/>
                </a:lnTo>
                <a:lnTo>
                  <a:pt x="26339" y="62547"/>
                </a:lnTo>
                <a:lnTo>
                  <a:pt x="38324" y="56599"/>
                </a:lnTo>
                <a:lnTo>
                  <a:pt x="48474" y="47253"/>
                </a:lnTo>
                <a:lnTo>
                  <a:pt x="56573" y="35454"/>
                </a:lnTo>
                <a:lnTo>
                  <a:pt x="62407" y="22148"/>
                </a:lnTo>
                <a:close/>
              </a:path>
              <a:path w="81914" h="62865">
                <a:moveTo>
                  <a:pt x="79349" y="22148"/>
                </a:moveTo>
                <a:lnTo>
                  <a:pt x="68872" y="22148"/>
                </a:lnTo>
                <a:lnTo>
                  <a:pt x="69799" y="23215"/>
                </a:lnTo>
                <a:lnTo>
                  <a:pt x="69799" y="52082"/>
                </a:lnTo>
                <a:lnTo>
                  <a:pt x="65125" y="54749"/>
                </a:lnTo>
                <a:lnTo>
                  <a:pt x="50876" y="54749"/>
                </a:lnTo>
                <a:lnTo>
                  <a:pt x="50876" y="62547"/>
                </a:lnTo>
                <a:lnTo>
                  <a:pt x="64310" y="61497"/>
                </a:lnTo>
                <a:lnTo>
                  <a:pt x="73099" y="58154"/>
                </a:lnTo>
                <a:lnTo>
                  <a:pt x="77895" y="52233"/>
                </a:lnTo>
                <a:lnTo>
                  <a:pt x="79237" y="44122"/>
                </a:lnTo>
                <a:lnTo>
                  <a:pt x="79349" y="22148"/>
                </a:lnTo>
                <a:close/>
              </a:path>
              <a:path w="81914" h="62865">
                <a:moveTo>
                  <a:pt x="42735" y="22148"/>
                </a:moveTo>
                <a:lnTo>
                  <a:pt x="32550" y="22148"/>
                </a:lnTo>
                <a:lnTo>
                  <a:pt x="26408" y="30722"/>
                </a:lnTo>
                <a:lnTo>
                  <a:pt x="18937" y="38096"/>
                </a:lnTo>
                <a:lnTo>
                  <a:pt x="10134" y="44122"/>
                </a:lnTo>
                <a:lnTo>
                  <a:pt x="0" y="48653"/>
                </a:lnTo>
                <a:lnTo>
                  <a:pt x="0" y="56794"/>
                </a:lnTo>
                <a:lnTo>
                  <a:pt x="13715" y="51206"/>
                </a:lnTo>
                <a:lnTo>
                  <a:pt x="25392" y="43433"/>
                </a:lnTo>
                <a:lnTo>
                  <a:pt x="35056" y="33680"/>
                </a:lnTo>
                <a:lnTo>
                  <a:pt x="42735" y="22148"/>
                </a:lnTo>
                <a:close/>
              </a:path>
              <a:path w="81914" h="62865">
                <a:moveTo>
                  <a:pt x="31978" y="7277"/>
                </a:moveTo>
                <a:lnTo>
                  <a:pt x="21793" y="7277"/>
                </a:lnTo>
                <a:lnTo>
                  <a:pt x="17525" y="15786"/>
                </a:lnTo>
                <a:lnTo>
                  <a:pt x="11849" y="22694"/>
                </a:lnTo>
                <a:lnTo>
                  <a:pt x="5041" y="25577"/>
                </a:lnTo>
                <a:lnTo>
                  <a:pt x="5041" y="33502"/>
                </a:lnTo>
                <a:lnTo>
                  <a:pt x="12331" y="31102"/>
                </a:lnTo>
                <a:lnTo>
                  <a:pt x="17691" y="27343"/>
                </a:lnTo>
                <a:lnTo>
                  <a:pt x="22263" y="22148"/>
                </a:lnTo>
                <a:lnTo>
                  <a:pt x="79349" y="22148"/>
                </a:lnTo>
                <a:lnTo>
                  <a:pt x="79349" y="16548"/>
                </a:lnTo>
                <a:lnTo>
                  <a:pt x="75818" y="15036"/>
                </a:lnTo>
                <a:lnTo>
                  <a:pt x="27546" y="15036"/>
                </a:lnTo>
                <a:lnTo>
                  <a:pt x="29032" y="12674"/>
                </a:lnTo>
                <a:lnTo>
                  <a:pt x="30505" y="10096"/>
                </a:lnTo>
                <a:lnTo>
                  <a:pt x="31978" y="7277"/>
                </a:lnTo>
                <a:close/>
              </a:path>
              <a:path w="81914" h="62865">
                <a:moveTo>
                  <a:pt x="81584" y="0"/>
                </a:moveTo>
                <a:lnTo>
                  <a:pt x="2209" y="0"/>
                </a:lnTo>
                <a:lnTo>
                  <a:pt x="2209" y="7277"/>
                </a:lnTo>
                <a:lnTo>
                  <a:pt x="81584" y="7277"/>
                </a:lnTo>
                <a:lnTo>
                  <a:pt x="81584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4516968" y="8905268"/>
            <a:ext cx="32849" cy="79820"/>
          </a:xfrm>
          <a:custGeom>
            <a:avLst/>
            <a:gdLst/>
            <a:ahLst/>
            <a:cxnLst/>
            <a:rect l="l" t="t" r="r" b="b"/>
            <a:pathLst>
              <a:path w="36195" h="93345">
                <a:moveTo>
                  <a:pt x="22961" y="34632"/>
                </a:moveTo>
                <a:lnTo>
                  <a:pt x="13068" y="34632"/>
                </a:lnTo>
                <a:lnTo>
                  <a:pt x="13068" y="82372"/>
                </a:lnTo>
                <a:lnTo>
                  <a:pt x="8699" y="83350"/>
                </a:lnTo>
                <a:lnTo>
                  <a:pt x="4254" y="83947"/>
                </a:lnTo>
                <a:lnTo>
                  <a:pt x="0" y="83947"/>
                </a:lnTo>
                <a:lnTo>
                  <a:pt x="0" y="92913"/>
                </a:lnTo>
                <a:lnTo>
                  <a:pt x="9732" y="92037"/>
                </a:lnTo>
                <a:lnTo>
                  <a:pt x="19051" y="89717"/>
                </a:lnTo>
                <a:lnTo>
                  <a:pt x="27573" y="86414"/>
                </a:lnTo>
                <a:lnTo>
                  <a:pt x="34912" y="82588"/>
                </a:lnTo>
                <a:lnTo>
                  <a:pt x="34912" y="79540"/>
                </a:lnTo>
                <a:lnTo>
                  <a:pt x="22961" y="79540"/>
                </a:lnTo>
                <a:lnTo>
                  <a:pt x="22961" y="34632"/>
                </a:lnTo>
                <a:close/>
              </a:path>
              <a:path w="36195" h="93345">
                <a:moveTo>
                  <a:pt x="34912" y="74510"/>
                </a:moveTo>
                <a:lnTo>
                  <a:pt x="31369" y="76301"/>
                </a:lnTo>
                <a:lnTo>
                  <a:pt x="27292" y="78054"/>
                </a:lnTo>
                <a:lnTo>
                  <a:pt x="22961" y="79540"/>
                </a:lnTo>
                <a:lnTo>
                  <a:pt x="34912" y="79540"/>
                </a:lnTo>
                <a:lnTo>
                  <a:pt x="34912" y="74510"/>
                </a:lnTo>
                <a:close/>
              </a:path>
              <a:path w="36195" h="93345">
                <a:moveTo>
                  <a:pt x="35699" y="26898"/>
                </a:moveTo>
                <a:lnTo>
                  <a:pt x="152" y="26898"/>
                </a:lnTo>
                <a:lnTo>
                  <a:pt x="152" y="34632"/>
                </a:lnTo>
                <a:lnTo>
                  <a:pt x="35699" y="34632"/>
                </a:lnTo>
                <a:lnTo>
                  <a:pt x="35699" y="26898"/>
                </a:lnTo>
                <a:close/>
              </a:path>
              <a:path w="36195" h="93345">
                <a:moveTo>
                  <a:pt x="22961" y="0"/>
                </a:moveTo>
                <a:lnTo>
                  <a:pt x="13068" y="0"/>
                </a:lnTo>
                <a:lnTo>
                  <a:pt x="13068" y="26898"/>
                </a:lnTo>
                <a:lnTo>
                  <a:pt x="22961" y="26898"/>
                </a:lnTo>
                <a:lnTo>
                  <a:pt x="22961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4399772" y="8992230"/>
            <a:ext cx="102582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88" y="0"/>
                </a:lnTo>
              </a:path>
            </a:pathLst>
          </a:custGeom>
          <a:ln w="8229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446245" y="8918916"/>
            <a:ext cx="9797" cy="70046"/>
          </a:xfrm>
          <a:custGeom>
            <a:avLst/>
            <a:gdLst/>
            <a:ahLst/>
            <a:cxnLst/>
            <a:rect l="l" t="t" r="r" b="b"/>
            <a:pathLst>
              <a:path w="10795" h="81915">
                <a:moveTo>
                  <a:pt x="10375" y="0"/>
                </a:moveTo>
                <a:lnTo>
                  <a:pt x="0" y="0"/>
                </a:lnTo>
                <a:lnTo>
                  <a:pt x="0" y="81622"/>
                </a:lnTo>
                <a:lnTo>
                  <a:pt x="10375" y="81622"/>
                </a:lnTo>
                <a:lnTo>
                  <a:pt x="10375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404498" y="8915402"/>
            <a:ext cx="93361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400" y="0"/>
                </a:lnTo>
              </a:path>
            </a:pathLst>
          </a:custGeom>
          <a:ln w="8216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325" y="1606160"/>
            <a:ext cx="5573112" cy="368434"/>
          </a:xfrm>
        </p:spPr>
        <p:txBody>
          <a:bodyPr lIns="0" tIns="0" rIns="0" bIns="0"/>
          <a:lstStyle>
            <a:lvl1pPr>
              <a:defRPr sz="2394" b="1" i="0">
                <a:solidFill>
                  <a:srgbClr val="3E3A39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3729" y="-40023"/>
            <a:ext cx="6891729" cy="4566106"/>
          </a:xfrm>
          <a:prstGeom prst="rect">
            <a:avLst/>
          </a:prstGeom>
          <a:blipFill dpi="0" rotWithShape="1">
            <a:blip r:embed="rId8">
              <a:alphaModFix amt="57000"/>
            </a:blip>
            <a:srcRect/>
            <a:stretch>
              <a:fillRect/>
            </a:stretch>
          </a:blipFill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0826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325" y="1606160"/>
            <a:ext cx="5573112" cy="368434"/>
          </a:xfrm>
        </p:spPr>
        <p:txBody>
          <a:bodyPr lIns="0" tIns="0" rIns="0" bIns="0"/>
          <a:lstStyle>
            <a:lvl1pPr>
              <a:defRPr sz="2394" b="1" i="0">
                <a:solidFill>
                  <a:srgbClr val="3E3A39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3188" y="2103120"/>
            <a:ext cx="29857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4838" y="2103120"/>
            <a:ext cx="29857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325" y="1606160"/>
            <a:ext cx="5573112" cy="368434"/>
          </a:xfrm>
        </p:spPr>
        <p:txBody>
          <a:bodyPr lIns="0" tIns="0" rIns="0" bIns="0"/>
          <a:lstStyle>
            <a:lvl1pPr>
              <a:defRPr sz="2394" b="1" i="0">
                <a:solidFill>
                  <a:srgbClr val="3E3A39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9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7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F2D4-337D-48B8-9570-D02090D791F1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A21-AD76-4216-BA63-BBBE5473E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6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F2D4-337D-48B8-9570-D02090D791F1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A21-AD76-4216-BA63-BBBE5473E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37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F2D4-337D-48B8-9570-D02090D791F1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A21-AD76-4216-BA63-BBBE5473E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76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F2D4-337D-48B8-9570-D02090D791F1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A21-AD76-4216-BA63-BBBE5473E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81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F2D4-337D-48B8-9570-D02090D791F1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A21-AD76-4216-BA63-BBBE5473E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F2D4-337D-48B8-9570-D02090D791F1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A21-AD76-4216-BA63-BBBE5473E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75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F2D4-337D-48B8-9570-D02090D791F1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A21-AD76-4216-BA63-BBBE5473E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30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F2D4-337D-48B8-9570-D02090D791F1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4A21-AD76-4216-BA63-BBBE5473E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69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F2D4-337D-48B8-9570-D02090D791F1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F4A21-AD76-4216-BA63-BBBE5473E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81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63797" y="5728736"/>
            <a:ext cx="3113762" cy="279098"/>
          </a:xfrm>
          <a:custGeom>
            <a:avLst/>
            <a:gdLst/>
            <a:ahLst/>
            <a:cxnLst/>
            <a:rect l="l" t="t" r="r" b="b"/>
            <a:pathLst>
              <a:path w="3430904" h="326390">
                <a:moveTo>
                  <a:pt x="3391357" y="0"/>
                </a:moveTo>
                <a:lnTo>
                  <a:pt x="39268" y="0"/>
                </a:lnTo>
                <a:lnTo>
                  <a:pt x="24024" y="2885"/>
                </a:lnTo>
                <a:lnTo>
                  <a:pt x="11537" y="10742"/>
                </a:lnTo>
                <a:lnTo>
                  <a:pt x="3099" y="22368"/>
                </a:lnTo>
                <a:lnTo>
                  <a:pt x="0" y="36563"/>
                </a:lnTo>
                <a:lnTo>
                  <a:pt x="0" y="325996"/>
                </a:lnTo>
                <a:lnTo>
                  <a:pt x="3430625" y="325996"/>
                </a:lnTo>
                <a:lnTo>
                  <a:pt x="3430625" y="36563"/>
                </a:lnTo>
                <a:lnTo>
                  <a:pt x="3427526" y="22368"/>
                </a:lnTo>
                <a:lnTo>
                  <a:pt x="3419087" y="10742"/>
                </a:lnTo>
                <a:lnTo>
                  <a:pt x="3406601" y="2885"/>
                </a:lnTo>
                <a:lnTo>
                  <a:pt x="3391357" y="0"/>
                </a:lnTo>
                <a:close/>
              </a:path>
            </a:pathLst>
          </a:custGeom>
          <a:solidFill>
            <a:srgbClr val="F8B62D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463797" y="5728736"/>
            <a:ext cx="3113762" cy="279098"/>
          </a:xfrm>
          <a:custGeom>
            <a:avLst/>
            <a:gdLst/>
            <a:ahLst/>
            <a:cxnLst/>
            <a:rect l="l" t="t" r="r" b="b"/>
            <a:pathLst>
              <a:path w="3430904" h="326390">
                <a:moveTo>
                  <a:pt x="3430625" y="36563"/>
                </a:moveTo>
                <a:lnTo>
                  <a:pt x="3427526" y="22368"/>
                </a:lnTo>
                <a:lnTo>
                  <a:pt x="3419087" y="10742"/>
                </a:lnTo>
                <a:lnTo>
                  <a:pt x="3406601" y="2885"/>
                </a:lnTo>
                <a:lnTo>
                  <a:pt x="3391357" y="0"/>
                </a:lnTo>
                <a:lnTo>
                  <a:pt x="39268" y="0"/>
                </a:lnTo>
                <a:lnTo>
                  <a:pt x="24024" y="2885"/>
                </a:lnTo>
                <a:lnTo>
                  <a:pt x="11537" y="10742"/>
                </a:lnTo>
                <a:lnTo>
                  <a:pt x="3099" y="22368"/>
                </a:lnTo>
                <a:lnTo>
                  <a:pt x="0" y="36563"/>
                </a:lnTo>
                <a:lnTo>
                  <a:pt x="0" y="325996"/>
                </a:lnTo>
                <a:lnTo>
                  <a:pt x="3430625" y="325996"/>
                </a:lnTo>
                <a:lnTo>
                  <a:pt x="3430625" y="36563"/>
                </a:lnTo>
                <a:close/>
              </a:path>
            </a:pathLst>
          </a:custGeom>
          <a:ln w="12255">
            <a:solidFill>
              <a:srgbClr val="F8B62D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63797" y="6007497"/>
            <a:ext cx="3113762" cy="1482914"/>
          </a:xfrm>
          <a:custGeom>
            <a:avLst/>
            <a:gdLst/>
            <a:ahLst/>
            <a:cxnLst/>
            <a:rect l="l" t="t" r="r" b="b"/>
            <a:pathLst>
              <a:path w="3430904" h="1734184">
                <a:moveTo>
                  <a:pt x="0" y="0"/>
                </a:moveTo>
                <a:lnTo>
                  <a:pt x="0" y="1697151"/>
                </a:lnTo>
                <a:lnTo>
                  <a:pt x="3099" y="1711351"/>
                </a:lnTo>
                <a:lnTo>
                  <a:pt x="11537" y="1722977"/>
                </a:lnTo>
                <a:lnTo>
                  <a:pt x="24024" y="1730831"/>
                </a:lnTo>
                <a:lnTo>
                  <a:pt x="39268" y="1733715"/>
                </a:lnTo>
                <a:lnTo>
                  <a:pt x="3391357" y="1733715"/>
                </a:lnTo>
                <a:lnTo>
                  <a:pt x="3406601" y="1730831"/>
                </a:lnTo>
                <a:lnTo>
                  <a:pt x="3419087" y="1722977"/>
                </a:lnTo>
                <a:lnTo>
                  <a:pt x="3427526" y="1711351"/>
                </a:lnTo>
                <a:lnTo>
                  <a:pt x="3430625" y="1697151"/>
                </a:lnTo>
                <a:lnTo>
                  <a:pt x="3430625" y="0"/>
                </a:lnTo>
                <a:lnTo>
                  <a:pt x="0" y="0"/>
                </a:lnTo>
                <a:close/>
              </a:path>
            </a:pathLst>
          </a:custGeom>
          <a:ln w="12255">
            <a:solidFill>
              <a:srgbClr val="F8B62D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267175" y="5728736"/>
            <a:ext cx="3113762" cy="279098"/>
          </a:xfrm>
          <a:custGeom>
            <a:avLst/>
            <a:gdLst/>
            <a:ahLst/>
            <a:cxnLst/>
            <a:rect l="l" t="t" r="r" b="b"/>
            <a:pathLst>
              <a:path w="3430904" h="326390">
                <a:moveTo>
                  <a:pt x="3391357" y="0"/>
                </a:moveTo>
                <a:lnTo>
                  <a:pt x="39268" y="0"/>
                </a:lnTo>
                <a:lnTo>
                  <a:pt x="24019" y="2885"/>
                </a:lnTo>
                <a:lnTo>
                  <a:pt x="11533" y="10742"/>
                </a:lnTo>
                <a:lnTo>
                  <a:pt x="3097" y="22368"/>
                </a:lnTo>
                <a:lnTo>
                  <a:pt x="0" y="36563"/>
                </a:lnTo>
                <a:lnTo>
                  <a:pt x="0" y="325996"/>
                </a:lnTo>
                <a:lnTo>
                  <a:pt x="3430625" y="325996"/>
                </a:lnTo>
                <a:lnTo>
                  <a:pt x="3430625" y="36563"/>
                </a:lnTo>
                <a:lnTo>
                  <a:pt x="3427526" y="22368"/>
                </a:lnTo>
                <a:lnTo>
                  <a:pt x="3419087" y="10742"/>
                </a:lnTo>
                <a:lnTo>
                  <a:pt x="3406601" y="2885"/>
                </a:lnTo>
                <a:lnTo>
                  <a:pt x="3391357" y="0"/>
                </a:lnTo>
                <a:close/>
              </a:path>
            </a:pathLst>
          </a:custGeom>
          <a:solidFill>
            <a:srgbClr val="036EB8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67175" y="5728736"/>
            <a:ext cx="3113762" cy="279098"/>
          </a:xfrm>
          <a:custGeom>
            <a:avLst/>
            <a:gdLst/>
            <a:ahLst/>
            <a:cxnLst/>
            <a:rect l="l" t="t" r="r" b="b"/>
            <a:pathLst>
              <a:path w="3430904" h="326390">
                <a:moveTo>
                  <a:pt x="3430625" y="36563"/>
                </a:moveTo>
                <a:lnTo>
                  <a:pt x="3427526" y="22368"/>
                </a:lnTo>
                <a:lnTo>
                  <a:pt x="3419087" y="10742"/>
                </a:lnTo>
                <a:lnTo>
                  <a:pt x="3406601" y="2885"/>
                </a:lnTo>
                <a:lnTo>
                  <a:pt x="3391357" y="0"/>
                </a:lnTo>
                <a:lnTo>
                  <a:pt x="39268" y="0"/>
                </a:lnTo>
                <a:lnTo>
                  <a:pt x="24019" y="2885"/>
                </a:lnTo>
                <a:lnTo>
                  <a:pt x="11533" y="10742"/>
                </a:lnTo>
                <a:lnTo>
                  <a:pt x="3097" y="22368"/>
                </a:lnTo>
                <a:lnTo>
                  <a:pt x="0" y="36563"/>
                </a:lnTo>
                <a:lnTo>
                  <a:pt x="0" y="325996"/>
                </a:lnTo>
                <a:lnTo>
                  <a:pt x="3430625" y="325996"/>
                </a:lnTo>
                <a:lnTo>
                  <a:pt x="3430625" y="36563"/>
                </a:lnTo>
                <a:close/>
              </a:path>
            </a:pathLst>
          </a:custGeom>
          <a:ln w="12255">
            <a:solidFill>
              <a:srgbClr val="036EB8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67175" y="6007497"/>
            <a:ext cx="3113762" cy="1482914"/>
          </a:xfrm>
          <a:custGeom>
            <a:avLst/>
            <a:gdLst/>
            <a:ahLst/>
            <a:cxnLst/>
            <a:rect l="l" t="t" r="r" b="b"/>
            <a:pathLst>
              <a:path w="3430904" h="1734184">
                <a:moveTo>
                  <a:pt x="0" y="0"/>
                </a:moveTo>
                <a:lnTo>
                  <a:pt x="0" y="1697151"/>
                </a:lnTo>
                <a:lnTo>
                  <a:pt x="3097" y="1711351"/>
                </a:lnTo>
                <a:lnTo>
                  <a:pt x="11533" y="1722977"/>
                </a:lnTo>
                <a:lnTo>
                  <a:pt x="24019" y="1730831"/>
                </a:lnTo>
                <a:lnTo>
                  <a:pt x="39268" y="1733715"/>
                </a:lnTo>
                <a:lnTo>
                  <a:pt x="3391357" y="1733715"/>
                </a:lnTo>
                <a:lnTo>
                  <a:pt x="3406601" y="1730831"/>
                </a:lnTo>
                <a:lnTo>
                  <a:pt x="3419087" y="1722977"/>
                </a:lnTo>
                <a:lnTo>
                  <a:pt x="3427526" y="1711351"/>
                </a:lnTo>
                <a:lnTo>
                  <a:pt x="3430625" y="1697151"/>
                </a:lnTo>
                <a:lnTo>
                  <a:pt x="3430625" y="0"/>
                </a:lnTo>
                <a:lnTo>
                  <a:pt x="0" y="0"/>
                </a:lnTo>
                <a:close/>
              </a:path>
            </a:pathLst>
          </a:custGeom>
          <a:ln w="12255">
            <a:solidFill>
              <a:srgbClr val="036EB8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70194" y="2520984"/>
            <a:ext cx="6325496" cy="279098"/>
          </a:xfrm>
          <a:custGeom>
            <a:avLst/>
            <a:gdLst/>
            <a:ahLst/>
            <a:cxnLst/>
            <a:rect l="l" t="t" r="r" b="b"/>
            <a:pathLst>
              <a:path w="6969759" h="326389">
                <a:moveTo>
                  <a:pt x="6930250" y="0"/>
                </a:moveTo>
                <a:lnTo>
                  <a:pt x="39268" y="0"/>
                </a:lnTo>
                <a:lnTo>
                  <a:pt x="24019" y="2885"/>
                </a:lnTo>
                <a:lnTo>
                  <a:pt x="11533" y="10742"/>
                </a:lnTo>
                <a:lnTo>
                  <a:pt x="3097" y="22368"/>
                </a:lnTo>
                <a:lnTo>
                  <a:pt x="0" y="36563"/>
                </a:lnTo>
                <a:lnTo>
                  <a:pt x="0" y="326009"/>
                </a:lnTo>
                <a:lnTo>
                  <a:pt x="6969518" y="326009"/>
                </a:lnTo>
                <a:lnTo>
                  <a:pt x="6969518" y="36563"/>
                </a:lnTo>
                <a:lnTo>
                  <a:pt x="6966419" y="22368"/>
                </a:lnTo>
                <a:lnTo>
                  <a:pt x="6957980" y="10742"/>
                </a:lnTo>
                <a:lnTo>
                  <a:pt x="6945494" y="2885"/>
                </a:lnTo>
                <a:lnTo>
                  <a:pt x="6930250" y="0"/>
                </a:lnTo>
                <a:close/>
              </a:path>
            </a:pathLst>
          </a:custGeom>
          <a:solidFill>
            <a:srgbClr val="2EA7E0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270194" y="2520984"/>
            <a:ext cx="6325496" cy="279098"/>
          </a:xfrm>
          <a:custGeom>
            <a:avLst/>
            <a:gdLst/>
            <a:ahLst/>
            <a:cxnLst/>
            <a:rect l="l" t="t" r="r" b="b"/>
            <a:pathLst>
              <a:path w="6969759" h="326389">
                <a:moveTo>
                  <a:pt x="6969518" y="36563"/>
                </a:moveTo>
                <a:lnTo>
                  <a:pt x="6966419" y="22368"/>
                </a:lnTo>
                <a:lnTo>
                  <a:pt x="6957980" y="10742"/>
                </a:lnTo>
                <a:lnTo>
                  <a:pt x="6945494" y="2885"/>
                </a:lnTo>
                <a:lnTo>
                  <a:pt x="6930250" y="0"/>
                </a:lnTo>
                <a:lnTo>
                  <a:pt x="39268" y="0"/>
                </a:lnTo>
                <a:lnTo>
                  <a:pt x="24019" y="2885"/>
                </a:lnTo>
                <a:lnTo>
                  <a:pt x="11533" y="10742"/>
                </a:lnTo>
                <a:lnTo>
                  <a:pt x="3097" y="22368"/>
                </a:lnTo>
                <a:lnTo>
                  <a:pt x="0" y="36563"/>
                </a:lnTo>
                <a:lnTo>
                  <a:pt x="0" y="326009"/>
                </a:lnTo>
                <a:lnTo>
                  <a:pt x="6969518" y="326009"/>
                </a:lnTo>
                <a:lnTo>
                  <a:pt x="6969518" y="36563"/>
                </a:lnTo>
                <a:close/>
              </a:path>
            </a:pathLst>
          </a:custGeom>
          <a:ln w="12255">
            <a:solidFill>
              <a:srgbClr val="2EA7E0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270193" y="2799752"/>
            <a:ext cx="6325496" cy="2710620"/>
          </a:xfrm>
          <a:custGeom>
            <a:avLst/>
            <a:gdLst/>
            <a:ahLst/>
            <a:cxnLst/>
            <a:rect l="l" t="t" r="r" b="b"/>
            <a:pathLst>
              <a:path w="6969759" h="3169920">
                <a:moveTo>
                  <a:pt x="0" y="0"/>
                </a:moveTo>
                <a:lnTo>
                  <a:pt x="0" y="3133064"/>
                </a:lnTo>
                <a:lnTo>
                  <a:pt x="3099" y="3147259"/>
                </a:lnTo>
                <a:lnTo>
                  <a:pt x="11537" y="3158885"/>
                </a:lnTo>
                <a:lnTo>
                  <a:pt x="24024" y="3166742"/>
                </a:lnTo>
                <a:lnTo>
                  <a:pt x="39268" y="3169627"/>
                </a:lnTo>
                <a:lnTo>
                  <a:pt x="6930250" y="3169627"/>
                </a:lnTo>
                <a:lnTo>
                  <a:pt x="6945499" y="3166742"/>
                </a:lnTo>
                <a:lnTo>
                  <a:pt x="6957985" y="3158885"/>
                </a:lnTo>
                <a:lnTo>
                  <a:pt x="6966420" y="3147259"/>
                </a:lnTo>
                <a:lnTo>
                  <a:pt x="6969518" y="3133064"/>
                </a:lnTo>
                <a:lnTo>
                  <a:pt x="6969518" y="0"/>
                </a:lnTo>
                <a:lnTo>
                  <a:pt x="0" y="0"/>
                </a:lnTo>
                <a:close/>
              </a:path>
            </a:pathLst>
          </a:custGeom>
          <a:ln w="12255">
            <a:solidFill>
              <a:srgbClr val="2EA7E0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0" y="0"/>
            <a:ext cx="6861457" cy="907341"/>
          </a:xfrm>
          <a:custGeom>
            <a:avLst/>
            <a:gdLst/>
            <a:ahLst/>
            <a:cxnLst/>
            <a:rect l="l" t="t" r="r" b="b"/>
            <a:pathLst>
              <a:path w="7560309" h="1061085">
                <a:moveTo>
                  <a:pt x="0" y="0"/>
                </a:moveTo>
                <a:lnTo>
                  <a:pt x="7560068" y="0"/>
                </a:lnTo>
                <a:lnTo>
                  <a:pt x="7560068" y="1060805"/>
                </a:lnTo>
                <a:lnTo>
                  <a:pt x="0" y="1060805"/>
                </a:lnTo>
                <a:lnTo>
                  <a:pt x="0" y="0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826611" y="271803"/>
            <a:ext cx="5197787" cy="61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325" y="1606160"/>
            <a:ext cx="5573112" cy="447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E3A39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0238" y="2386077"/>
            <a:ext cx="53032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680" y="8503920"/>
            <a:ext cx="2196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3188" y="8503920"/>
            <a:ext cx="15786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41910" y="8503920"/>
            <a:ext cx="15786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6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otsuka-jp.zoom.us/webinar/register/WN_wlbnPj-TRSWHAF0TxxWh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otsuka-jp.zoom.us/webinar/register/WN_wlbnPj-TRSWHAF0TxxWhCA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テキスト ボックス 54"/>
          <p:cNvSpPr txBox="1"/>
          <p:nvPr/>
        </p:nvSpPr>
        <p:spPr>
          <a:xfrm>
            <a:off x="1379" y="5136270"/>
            <a:ext cx="66973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b="1" dirty="0" smtClean="0">
                <a:solidFill>
                  <a:srgbClr val="003399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b="1" dirty="0" smtClean="0">
                <a:solidFill>
                  <a:srgbClr val="FF3399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600" b="1" dirty="0">
                <a:solidFill>
                  <a:srgbClr val="FF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墨田区薬剤師会に</a:t>
            </a:r>
            <a:r>
              <a:rPr lang="ja-JP" altLang="en-US" sz="1600" b="1" dirty="0" smtClean="0">
                <a:solidFill>
                  <a:srgbClr val="FF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おける「</a:t>
            </a:r>
            <a:r>
              <a:rPr lang="ja-JP" altLang="en-US" sz="1600" b="1" dirty="0">
                <a:solidFill>
                  <a:srgbClr val="FF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すみだ熱中症対策</a:t>
            </a:r>
            <a:r>
              <a:rPr lang="ja-JP" altLang="en-US" sz="1600" b="1" dirty="0" smtClean="0">
                <a:solidFill>
                  <a:srgbClr val="FF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プロジェクト」</a:t>
            </a:r>
            <a:endParaRPr lang="en-US" altLang="ja-JP" sz="1600" b="1" dirty="0" smtClean="0">
              <a:solidFill>
                <a:srgbClr val="FF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>
              <a:spcAft>
                <a:spcPts val="600"/>
              </a:spcAft>
            </a:pPr>
            <a:r>
              <a:rPr lang="ja-JP" altLang="en-US" sz="1600" b="1" dirty="0" smtClean="0">
                <a:solidFill>
                  <a:srgbClr val="FF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～クーリングシェルター</a:t>
            </a:r>
            <a:r>
              <a:rPr lang="ja-JP" altLang="en-US" sz="1600" b="1" dirty="0">
                <a:solidFill>
                  <a:srgbClr val="FF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としてのひと涼みスポット</a:t>
            </a:r>
            <a:r>
              <a:rPr lang="ja-JP" altLang="en-US" sz="1600" b="1" dirty="0" smtClean="0">
                <a:solidFill>
                  <a:srgbClr val="FF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薬局の</a:t>
            </a:r>
            <a:r>
              <a:rPr lang="ja-JP" altLang="en-US" sz="1600" b="1" dirty="0">
                <a:solidFill>
                  <a:srgbClr val="FF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紹介～</a:t>
            </a:r>
            <a:r>
              <a:rPr lang="en-US" altLang="ja-JP" sz="1600" b="1" dirty="0" smtClean="0">
                <a:solidFill>
                  <a:srgbClr val="FF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endParaRPr lang="en-US" altLang="zh-TW" sz="1600" b="1" dirty="0" smtClean="0">
              <a:solidFill>
                <a:srgbClr val="FF3399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en-US" altLang="ja-JP" sz="105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200" b="1" dirty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墨田区</a:t>
            </a:r>
            <a:r>
              <a:rPr lang="ja-JP" altLang="en-US" sz="12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薬剤師会　すみだ</a:t>
            </a:r>
            <a:r>
              <a:rPr lang="ja-JP" altLang="en-US" sz="1200" b="1" dirty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熱中症対策プロジェクト</a:t>
            </a:r>
            <a:r>
              <a:rPr lang="ja-JP" altLang="en-US" sz="12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委員会</a:t>
            </a:r>
            <a:endParaRPr lang="en-US" altLang="ja-JP" sz="1200" b="1" dirty="0" smtClean="0">
              <a:solidFill>
                <a:srgbClr val="00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en-US" altLang="ja-JP" sz="12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ja-JP" altLang="en-US" sz="12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委員長</a:t>
            </a:r>
            <a:r>
              <a:rPr lang="en-US" altLang="ja-JP" sz="12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zh-TW" altLang="en-US" sz="16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勝野</a:t>
            </a:r>
            <a:r>
              <a:rPr lang="ja-JP" altLang="en-US" sz="16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TW" altLang="en-US" sz="16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純子</a:t>
            </a:r>
            <a:r>
              <a:rPr lang="ja-JP" altLang="en-US" sz="16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endParaRPr lang="en-US" altLang="ja-JP" sz="1400" b="1" dirty="0">
              <a:solidFill>
                <a:srgbClr val="00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4572000"/>
          </a:xfrm>
          <a:prstGeom prst="rect">
            <a:avLst/>
          </a:prstGeom>
        </p:spPr>
      </p:pic>
      <p:sp>
        <p:nvSpPr>
          <p:cNvPr id="37" name="正方形/長方形 36"/>
          <p:cNvSpPr/>
          <p:nvPr/>
        </p:nvSpPr>
        <p:spPr>
          <a:xfrm>
            <a:off x="0" y="-1"/>
            <a:ext cx="6858000" cy="457200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0"/>
                  <a:lumOff val="100000"/>
                  <a:alpha val="3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123686" y="8778874"/>
            <a:ext cx="2610628" cy="364304"/>
            <a:chOff x="1960218" y="8745318"/>
            <a:chExt cx="2610628" cy="364304"/>
          </a:xfrm>
        </p:grpSpPr>
        <p:pic>
          <p:nvPicPr>
            <p:cNvPr id="46" name="図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4609" y="8745318"/>
              <a:ext cx="2026237" cy="332721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1960218" y="880184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主</a:t>
              </a:r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催：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3" name="object 40"/>
          <p:cNvSpPr/>
          <p:nvPr/>
        </p:nvSpPr>
        <p:spPr>
          <a:xfrm>
            <a:off x="153035" y="2144781"/>
            <a:ext cx="6551930" cy="288290"/>
          </a:xfrm>
          <a:custGeom>
            <a:avLst/>
            <a:gdLst/>
            <a:ahLst/>
            <a:cxnLst/>
            <a:rect l="l" t="t" r="r" b="b"/>
            <a:pathLst>
              <a:path w="6551930" h="288289">
                <a:moveTo>
                  <a:pt x="6407416" y="0"/>
                </a:moveTo>
                <a:lnTo>
                  <a:pt x="144005" y="0"/>
                </a:lnTo>
                <a:lnTo>
                  <a:pt x="98617" y="7372"/>
                </a:lnTo>
                <a:lnTo>
                  <a:pt x="59102" y="27876"/>
                </a:lnTo>
                <a:lnTo>
                  <a:pt x="27881" y="59094"/>
                </a:lnTo>
                <a:lnTo>
                  <a:pt x="7373" y="98605"/>
                </a:lnTo>
                <a:lnTo>
                  <a:pt x="0" y="143992"/>
                </a:lnTo>
                <a:lnTo>
                  <a:pt x="7373" y="189380"/>
                </a:lnTo>
                <a:lnTo>
                  <a:pt x="27881" y="228895"/>
                </a:lnTo>
                <a:lnTo>
                  <a:pt x="59102" y="260116"/>
                </a:lnTo>
                <a:lnTo>
                  <a:pt x="98617" y="280624"/>
                </a:lnTo>
                <a:lnTo>
                  <a:pt x="144005" y="287997"/>
                </a:lnTo>
                <a:lnTo>
                  <a:pt x="6407416" y="287997"/>
                </a:lnTo>
                <a:lnTo>
                  <a:pt x="6452803" y="280624"/>
                </a:lnTo>
                <a:lnTo>
                  <a:pt x="6492315" y="260116"/>
                </a:lnTo>
                <a:lnTo>
                  <a:pt x="6523532" y="228895"/>
                </a:lnTo>
                <a:lnTo>
                  <a:pt x="6544037" y="189380"/>
                </a:lnTo>
                <a:lnTo>
                  <a:pt x="6551409" y="143992"/>
                </a:lnTo>
                <a:lnTo>
                  <a:pt x="6544037" y="98605"/>
                </a:lnTo>
                <a:lnTo>
                  <a:pt x="6523532" y="59094"/>
                </a:lnTo>
                <a:lnTo>
                  <a:pt x="6492315" y="27876"/>
                </a:lnTo>
                <a:lnTo>
                  <a:pt x="6452803" y="7372"/>
                </a:lnTo>
                <a:lnTo>
                  <a:pt x="6407416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pPr algn="ctr">
              <a:defRPr/>
            </a:pPr>
            <a:r>
              <a:rPr kumimoji="0" lang="ja-JP" altLang="en-US" sz="1600" b="1" kern="0" dirty="0" smtClean="0">
                <a:solidFill>
                  <a:prstClr val="white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テーマ</a:t>
            </a:r>
            <a:endParaRPr kumimoji="0" sz="1600" b="1" kern="0" dirty="0">
              <a:solidFill>
                <a:prstClr val="white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object 44"/>
          <p:cNvSpPr txBox="1">
            <a:spLocks/>
          </p:cNvSpPr>
          <p:nvPr/>
        </p:nvSpPr>
        <p:spPr>
          <a:xfrm>
            <a:off x="1271311" y="673788"/>
            <a:ext cx="5469243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800" b="1" i="0">
                <a:solidFill>
                  <a:srgbClr val="3E3A39"/>
                </a:solidFill>
                <a:latin typeface="Microsoft YaHei"/>
                <a:ea typeface="+mj-ea"/>
                <a:cs typeface="Microsoft YaHei"/>
              </a:defRPr>
            </a:lvl1pPr>
          </a:lstStyle>
          <a:p>
            <a:pPr>
              <a:spcBef>
                <a:spcPts val="120"/>
              </a:spcBef>
              <a:defRPr/>
            </a:pPr>
            <a:r>
              <a:rPr kumimoji="0" lang="en-US" altLang="ja-JP" sz="2000" kern="0" spc="9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2023</a:t>
            </a:r>
            <a:r>
              <a:rPr kumimoji="0" lang="ja-JP" altLang="en-US" sz="2000" kern="0" spc="9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0" lang="en-US" altLang="ja-JP" sz="2400" kern="0" spc="9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kumimoji="0" lang="ja-JP" altLang="en-US" sz="2400" kern="0" spc="9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kumimoji="0" lang="en-US" altLang="ja-JP" sz="2400" kern="0" spc="9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  <a:r>
              <a:rPr kumimoji="0" lang="ja-JP" altLang="en-US" sz="2400" kern="0" spc="9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kumimoji="0" lang="en-US" altLang="ja-JP" sz="2000" kern="0" spc="9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0" lang="ja-JP" altLang="en-US" sz="2000" kern="0" spc="9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水</a:t>
            </a:r>
            <a:r>
              <a:rPr kumimoji="0" lang="en-US" altLang="ja-JP" sz="2000" kern="0" spc="9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0" lang="ja-JP" altLang="en-US" sz="2000" kern="0" spc="9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0" lang="en-US" altLang="ja-JP" sz="2400" kern="0" spc="9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  <a:r>
              <a:rPr kumimoji="0" lang="en-US" altLang="ja-JP" sz="2400" kern="0" spc="9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:30</a:t>
            </a:r>
            <a:r>
              <a:rPr kumimoji="0" lang="ja-JP" altLang="en-US" sz="2400" kern="0" spc="9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kumimoji="0" lang="en-US" altLang="ja-JP" sz="2400" kern="0" spc="9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15</a:t>
            </a:r>
            <a:r>
              <a:rPr kumimoji="0" lang="en-US" altLang="ja-JP" sz="2400" kern="0" spc="9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:00</a:t>
            </a:r>
            <a:endParaRPr kumimoji="0" lang="ja-JP" altLang="en-US" sz="2400" kern="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807" y="72734"/>
            <a:ext cx="4094391" cy="646331"/>
          </a:xfrm>
          <a:prstGeom prst="rect">
            <a:avLst/>
          </a:prstGeom>
          <a:noFill/>
          <a:effectLst>
            <a:glow rad="101600">
              <a:sysClr val="window" lastClr="FFFFFF">
                <a:alpha val="60000"/>
              </a:sysClr>
            </a:glo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0" lang="en-US" altLang="ja-JP" sz="3600" b="1" kern="0" dirty="0" smtClean="0">
                <a:solidFill>
                  <a:srgbClr val="003399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Otsuka Webinar</a:t>
            </a:r>
            <a:endParaRPr kumimoji="0" lang="ja-JP" altLang="en-US" sz="3600" b="1" kern="0" dirty="0">
              <a:solidFill>
                <a:srgbClr val="003399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object 36"/>
          <p:cNvSpPr/>
          <p:nvPr/>
        </p:nvSpPr>
        <p:spPr>
          <a:xfrm>
            <a:off x="165552" y="730710"/>
            <a:ext cx="1044000" cy="272806"/>
          </a:xfrm>
          <a:custGeom>
            <a:avLst/>
            <a:gdLst/>
            <a:ahLst/>
            <a:cxnLst/>
            <a:rect l="l" t="t" r="r" b="b"/>
            <a:pathLst>
              <a:path w="633730" h="288289">
                <a:moveTo>
                  <a:pt x="489204" y="0"/>
                </a:moveTo>
                <a:lnTo>
                  <a:pt x="144005" y="0"/>
                </a:lnTo>
                <a:lnTo>
                  <a:pt x="98617" y="7372"/>
                </a:lnTo>
                <a:lnTo>
                  <a:pt x="59102" y="27876"/>
                </a:lnTo>
                <a:lnTo>
                  <a:pt x="27881" y="59094"/>
                </a:lnTo>
                <a:lnTo>
                  <a:pt x="7373" y="98605"/>
                </a:lnTo>
                <a:lnTo>
                  <a:pt x="0" y="143992"/>
                </a:lnTo>
                <a:lnTo>
                  <a:pt x="7373" y="189380"/>
                </a:lnTo>
                <a:lnTo>
                  <a:pt x="27881" y="228895"/>
                </a:lnTo>
                <a:lnTo>
                  <a:pt x="59102" y="260116"/>
                </a:lnTo>
                <a:lnTo>
                  <a:pt x="98617" y="280624"/>
                </a:lnTo>
                <a:lnTo>
                  <a:pt x="144005" y="287997"/>
                </a:lnTo>
                <a:lnTo>
                  <a:pt x="489204" y="287997"/>
                </a:lnTo>
                <a:lnTo>
                  <a:pt x="534590" y="280624"/>
                </a:lnTo>
                <a:lnTo>
                  <a:pt x="574102" y="260116"/>
                </a:lnTo>
                <a:lnTo>
                  <a:pt x="605319" y="228895"/>
                </a:lnTo>
                <a:lnTo>
                  <a:pt x="625824" y="189380"/>
                </a:lnTo>
                <a:lnTo>
                  <a:pt x="633196" y="143992"/>
                </a:lnTo>
                <a:lnTo>
                  <a:pt x="625824" y="98605"/>
                </a:lnTo>
                <a:lnTo>
                  <a:pt x="605319" y="59094"/>
                </a:lnTo>
                <a:lnTo>
                  <a:pt x="574102" y="27876"/>
                </a:lnTo>
                <a:lnTo>
                  <a:pt x="534590" y="7372"/>
                </a:lnTo>
                <a:lnTo>
                  <a:pt x="489204" y="0"/>
                </a:lnTo>
                <a:close/>
              </a:path>
            </a:pathLst>
          </a:custGeom>
          <a:noFill/>
          <a:ln>
            <a:solidFill>
              <a:sysClr val="windowText" lastClr="000000"/>
            </a:solidFill>
          </a:ln>
          <a:effectLst/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kumimoji="0" lang="ja-JP" altLang="en-US" sz="1600" kern="0" dirty="0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日時</a:t>
            </a:r>
            <a:endParaRPr kumimoji="0" sz="1600" kern="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object 36"/>
          <p:cNvSpPr/>
          <p:nvPr/>
        </p:nvSpPr>
        <p:spPr>
          <a:xfrm>
            <a:off x="165552" y="1087967"/>
            <a:ext cx="1044000" cy="272806"/>
          </a:xfrm>
          <a:custGeom>
            <a:avLst/>
            <a:gdLst/>
            <a:ahLst/>
            <a:cxnLst/>
            <a:rect l="l" t="t" r="r" b="b"/>
            <a:pathLst>
              <a:path w="633730" h="288289">
                <a:moveTo>
                  <a:pt x="489204" y="0"/>
                </a:moveTo>
                <a:lnTo>
                  <a:pt x="144005" y="0"/>
                </a:lnTo>
                <a:lnTo>
                  <a:pt x="98617" y="7372"/>
                </a:lnTo>
                <a:lnTo>
                  <a:pt x="59102" y="27876"/>
                </a:lnTo>
                <a:lnTo>
                  <a:pt x="27881" y="59094"/>
                </a:lnTo>
                <a:lnTo>
                  <a:pt x="7373" y="98605"/>
                </a:lnTo>
                <a:lnTo>
                  <a:pt x="0" y="143992"/>
                </a:lnTo>
                <a:lnTo>
                  <a:pt x="7373" y="189380"/>
                </a:lnTo>
                <a:lnTo>
                  <a:pt x="27881" y="228895"/>
                </a:lnTo>
                <a:lnTo>
                  <a:pt x="59102" y="260116"/>
                </a:lnTo>
                <a:lnTo>
                  <a:pt x="98617" y="280624"/>
                </a:lnTo>
                <a:lnTo>
                  <a:pt x="144005" y="287997"/>
                </a:lnTo>
                <a:lnTo>
                  <a:pt x="489204" y="287997"/>
                </a:lnTo>
                <a:lnTo>
                  <a:pt x="534590" y="280624"/>
                </a:lnTo>
                <a:lnTo>
                  <a:pt x="574102" y="260116"/>
                </a:lnTo>
                <a:lnTo>
                  <a:pt x="605319" y="228895"/>
                </a:lnTo>
                <a:lnTo>
                  <a:pt x="625824" y="189380"/>
                </a:lnTo>
                <a:lnTo>
                  <a:pt x="633196" y="143992"/>
                </a:lnTo>
                <a:lnTo>
                  <a:pt x="625824" y="98605"/>
                </a:lnTo>
                <a:lnTo>
                  <a:pt x="605319" y="59094"/>
                </a:lnTo>
                <a:lnTo>
                  <a:pt x="574102" y="27876"/>
                </a:lnTo>
                <a:lnTo>
                  <a:pt x="534590" y="7372"/>
                </a:lnTo>
                <a:lnTo>
                  <a:pt x="489204" y="0"/>
                </a:lnTo>
                <a:close/>
              </a:path>
            </a:pathLst>
          </a:custGeom>
          <a:noFill/>
          <a:ln>
            <a:solidFill>
              <a:sysClr val="windowText" lastClr="000000"/>
            </a:solidFill>
          </a:ln>
          <a:effectLst/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kumimoji="0" lang="ja-JP" altLang="en-US" sz="1600" kern="0" dirty="0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開催方式</a:t>
            </a:r>
            <a:endParaRPr kumimoji="0" sz="1600" kern="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object 44"/>
          <p:cNvSpPr txBox="1">
            <a:spLocks/>
          </p:cNvSpPr>
          <p:nvPr/>
        </p:nvSpPr>
        <p:spPr>
          <a:xfrm>
            <a:off x="1271310" y="1095640"/>
            <a:ext cx="5388934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800" b="1" i="0">
                <a:solidFill>
                  <a:srgbClr val="3E3A39"/>
                </a:solidFill>
                <a:latin typeface="Microsoft YaHei"/>
                <a:ea typeface="+mj-ea"/>
                <a:cs typeface="Microsoft YaHei"/>
              </a:defRPr>
            </a:lvl1pPr>
          </a:lstStyle>
          <a:p>
            <a:pPr>
              <a:spcBef>
                <a:spcPts val="120"/>
              </a:spcBef>
            </a:pPr>
            <a:r>
              <a:rPr kumimoji="0" lang="en-US" altLang="ja-JP" sz="1600" kern="0" spc="9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ZOOM</a:t>
            </a:r>
            <a:r>
              <a:rPr kumimoji="0" lang="ja-JP" altLang="en-US" sz="1600" kern="0" spc="9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ウェビナー</a:t>
            </a:r>
            <a:endParaRPr kumimoji="0" lang="ja-JP" altLang="en-US" sz="1800" kern="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-108527" y="646151"/>
            <a:ext cx="707505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36"/>
          <p:cNvSpPr/>
          <p:nvPr/>
        </p:nvSpPr>
        <p:spPr>
          <a:xfrm>
            <a:off x="165552" y="1439900"/>
            <a:ext cx="1044000" cy="272806"/>
          </a:xfrm>
          <a:custGeom>
            <a:avLst/>
            <a:gdLst/>
            <a:ahLst/>
            <a:cxnLst/>
            <a:rect l="l" t="t" r="r" b="b"/>
            <a:pathLst>
              <a:path w="633730" h="288289">
                <a:moveTo>
                  <a:pt x="489204" y="0"/>
                </a:moveTo>
                <a:lnTo>
                  <a:pt x="144005" y="0"/>
                </a:lnTo>
                <a:lnTo>
                  <a:pt x="98617" y="7372"/>
                </a:lnTo>
                <a:lnTo>
                  <a:pt x="59102" y="27876"/>
                </a:lnTo>
                <a:lnTo>
                  <a:pt x="27881" y="59094"/>
                </a:lnTo>
                <a:lnTo>
                  <a:pt x="7373" y="98605"/>
                </a:lnTo>
                <a:lnTo>
                  <a:pt x="0" y="143992"/>
                </a:lnTo>
                <a:lnTo>
                  <a:pt x="7373" y="189380"/>
                </a:lnTo>
                <a:lnTo>
                  <a:pt x="27881" y="228895"/>
                </a:lnTo>
                <a:lnTo>
                  <a:pt x="59102" y="260116"/>
                </a:lnTo>
                <a:lnTo>
                  <a:pt x="98617" y="280624"/>
                </a:lnTo>
                <a:lnTo>
                  <a:pt x="144005" y="287997"/>
                </a:lnTo>
                <a:lnTo>
                  <a:pt x="489204" y="287997"/>
                </a:lnTo>
                <a:lnTo>
                  <a:pt x="534590" y="280624"/>
                </a:lnTo>
                <a:lnTo>
                  <a:pt x="574102" y="260116"/>
                </a:lnTo>
                <a:lnTo>
                  <a:pt x="605319" y="228895"/>
                </a:lnTo>
                <a:lnTo>
                  <a:pt x="625824" y="189380"/>
                </a:lnTo>
                <a:lnTo>
                  <a:pt x="633196" y="143992"/>
                </a:lnTo>
                <a:lnTo>
                  <a:pt x="625824" y="98605"/>
                </a:lnTo>
                <a:lnTo>
                  <a:pt x="605319" y="59094"/>
                </a:lnTo>
                <a:lnTo>
                  <a:pt x="574102" y="27876"/>
                </a:lnTo>
                <a:lnTo>
                  <a:pt x="534590" y="7372"/>
                </a:lnTo>
                <a:lnTo>
                  <a:pt x="489204" y="0"/>
                </a:lnTo>
                <a:close/>
              </a:path>
            </a:pathLst>
          </a:custGeom>
          <a:noFill/>
          <a:ln>
            <a:solidFill>
              <a:sysClr val="windowText" lastClr="000000"/>
            </a:solidFill>
          </a:ln>
          <a:effectLst/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kumimoji="0" lang="ja-JP" altLang="en-US" sz="1600" kern="0" dirty="0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参加費</a:t>
            </a:r>
            <a:endParaRPr kumimoji="0" sz="1600" kern="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object 44"/>
          <p:cNvSpPr txBox="1">
            <a:spLocks/>
          </p:cNvSpPr>
          <p:nvPr/>
        </p:nvSpPr>
        <p:spPr>
          <a:xfrm>
            <a:off x="1271310" y="1451072"/>
            <a:ext cx="626710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800" b="1" i="0">
                <a:solidFill>
                  <a:srgbClr val="3E3A39"/>
                </a:solidFill>
                <a:latin typeface="Microsoft YaHei"/>
                <a:ea typeface="+mj-ea"/>
                <a:cs typeface="Microsoft YaHei"/>
              </a:defRPr>
            </a:lvl1pPr>
          </a:lstStyle>
          <a:p>
            <a:pPr>
              <a:spcBef>
                <a:spcPts val="120"/>
              </a:spcBef>
            </a:pPr>
            <a:r>
              <a:rPr kumimoji="0" lang="ja-JP" altLang="en-US" sz="1600" kern="0" spc="9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無料</a:t>
            </a:r>
            <a:endParaRPr kumimoji="0" lang="en-US" altLang="ja-JP" sz="1050" kern="0" spc="9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object 36"/>
          <p:cNvSpPr/>
          <p:nvPr/>
        </p:nvSpPr>
        <p:spPr>
          <a:xfrm>
            <a:off x="146827" y="3681055"/>
            <a:ext cx="900000" cy="272806"/>
          </a:xfrm>
          <a:custGeom>
            <a:avLst/>
            <a:gdLst/>
            <a:ahLst/>
            <a:cxnLst/>
            <a:rect l="l" t="t" r="r" b="b"/>
            <a:pathLst>
              <a:path w="633730" h="288289">
                <a:moveTo>
                  <a:pt x="489204" y="0"/>
                </a:moveTo>
                <a:lnTo>
                  <a:pt x="144005" y="0"/>
                </a:lnTo>
                <a:lnTo>
                  <a:pt x="98617" y="7372"/>
                </a:lnTo>
                <a:lnTo>
                  <a:pt x="59102" y="27876"/>
                </a:lnTo>
                <a:lnTo>
                  <a:pt x="27881" y="59094"/>
                </a:lnTo>
                <a:lnTo>
                  <a:pt x="7373" y="98605"/>
                </a:lnTo>
                <a:lnTo>
                  <a:pt x="0" y="143992"/>
                </a:lnTo>
                <a:lnTo>
                  <a:pt x="7373" y="189380"/>
                </a:lnTo>
                <a:lnTo>
                  <a:pt x="27881" y="228895"/>
                </a:lnTo>
                <a:lnTo>
                  <a:pt x="59102" y="260116"/>
                </a:lnTo>
                <a:lnTo>
                  <a:pt x="98617" y="280624"/>
                </a:lnTo>
                <a:lnTo>
                  <a:pt x="144005" y="287997"/>
                </a:lnTo>
                <a:lnTo>
                  <a:pt x="489204" y="287997"/>
                </a:lnTo>
                <a:lnTo>
                  <a:pt x="534590" y="280624"/>
                </a:lnTo>
                <a:lnTo>
                  <a:pt x="574102" y="260116"/>
                </a:lnTo>
                <a:lnTo>
                  <a:pt x="605319" y="228895"/>
                </a:lnTo>
                <a:lnTo>
                  <a:pt x="625824" y="189380"/>
                </a:lnTo>
                <a:lnTo>
                  <a:pt x="633196" y="143992"/>
                </a:lnTo>
                <a:lnTo>
                  <a:pt x="625824" y="98605"/>
                </a:lnTo>
                <a:lnTo>
                  <a:pt x="605319" y="59094"/>
                </a:lnTo>
                <a:lnTo>
                  <a:pt x="574102" y="27876"/>
                </a:lnTo>
                <a:lnTo>
                  <a:pt x="534590" y="7372"/>
                </a:lnTo>
                <a:lnTo>
                  <a:pt x="48920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3399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ja-JP" altLang="en-US" sz="1100" b="1" dirty="0" smtClean="0">
                <a:solidFill>
                  <a:srgbClr val="003399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講演</a:t>
            </a:r>
            <a:r>
              <a:rPr lang="en-US" altLang="ja-JP" sz="1100" b="1" dirty="0" smtClean="0">
                <a:solidFill>
                  <a:srgbClr val="003399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sz="1100" b="1" dirty="0">
              <a:solidFill>
                <a:srgbClr val="003399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object 36"/>
          <p:cNvSpPr/>
          <p:nvPr/>
        </p:nvSpPr>
        <p:spPr>
          <a:xfrm>
            <a:off x="146827" y="5200328"/>
            <a:ext cx="900000" cy="272806"/>
          </a:xfrm>
          <a:custGeom>
            <a:avLst/>
            <a:gdLst/>
            <a:ahLst/>
            <a:cxnLst/>
            <a:rect l="l" t="t" r="r" b="b"/>
            <a:pathLst>
              <a:path w="633730" h="288289">
                <a:moveTo>
                  <a:pt x="489204" y="0"/>
                </a:moveTo>
                <a:lnTo>
                  <a:pt x="144005" y="0"/>
                </a:lnTo>
                <a:lnTo>
                  <a:pt x="98617" y="7372"/>
                </a:lnTo>
                <a:lnTo>
                  <a:pt x="59102" y="27876"/>
                </a:lnTo>
                <a:lnTo>
                  <a:pt x="27881" y="59094"/>
                </a:lnTo>
                <a:lnTo>
                  <a:pt x="7373" y="98605"/>
                </a:lnTo>
                <a:lnTo>
                  <a:pt x="0" y="143992"/>
                </a:lnTo>
                <a:lnTo>
                  <a:pt x="7373" y="189380"/>
                </a:lnTo>
                <a:lnTo>
                  <a:pt x="27881" y="228895"/>
                </a:lnTo>
                <a:lnTo>
                  <a:pt x="59102" y="260116"/>
                </a:lnTo>
                <a:lnTo>
                  <a:pt x="98617" y="280624"/>
                </a:lnTo>
                <a:lnTo>
                  <a:pt x="144005" y="287997"/>
                </a:lnTo>
                <a:lnTo>
                  <a:pt x="489204" y="287997"/>
                </a:lnTo>
                <a:lnTo>
                  <a:pt x="534590" y="280624"/>
                </a:lnTo>
                <a:lnTo>
                  <a:pt x="574102" y="260116"/>
                </a:lnTo>
                <a:lnTo>
                  <a:pt x="605319" y="228895"/>
                </a:lnTo>
                <a:lnTo>
                  <a:pt x="625824" y="189380"/>
                </a:lnTo>
                <a:lnTo>
                  <a:pt x="633196" y="143992"/>
                </a:lnTo>
                <a:lnTo>
                  <a:pt x="625824" y="98605"/>
                </a:lnTo>
                <a:lnTo>
                  <a:pt x="605319" y="59094"/>
                </a:lnTo>
                <a:lnTo>
                  <a:pt x="574102" y="27876"/>
                </a:lnTo>
                <a:lnTo>
                  <a:pt x="534590" y="7372"/>
                </a:lnTo>
                <a:lnTo>
                  <a:pt x="48920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3399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ja-JP" altLang="en-US" sz="1100" b="1" dirty="0" smtClean="0">
                <a:solidFill>
                  <a:srgbClr val="003399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講演</a:t>
            </a:r>
            <a:r>
              <a:rPr lang="en-US" altLang="ja-JP" sz="1100" b="1" dirty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sz="1100" b="1" dirty="0">
              <a:solidFill>
                <a:srgbClr val="003399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object 36"/>
          <p:cNvSpPr/>
          <p:nvPr/>
        </p:nvSpPr>
        <p:spPr>
          <a:xfrm>
            <a:off x="165552" y="1796559"/>
            <a:ext cx="1044000" cy="272806"/>
          </a:xfrm>
          <a:custGeom>
            <a:avLst/>
            <a:gdLst/>
            <a:ahLst/>
            <a:cxnLst/>
            <a:rect l="l" t="t" r="r" b="b"/>
            <a:pathLst>
              <a:path w="633730" h="288289">
                <a:moveTo>
                  <a:pt x="489204" y="0"/>
                </a:moveTo>
                <a:lnTo>
                  <a:pt x="144005" y="0"/>
                </a:lnTo>
                <a:lnTo>
                  <a:pt x="98617" y="7372"/>
                </a:lnTo>
                <a:lnTo>
                  <a:pt x="59102" y="27876"/>
                </a:lnTo>
                <a:lnTo>
                  <a:pt x="27881" y="59094"/>
                </a:lnTo>
                <a:lnTo>
                  <a:pt x="7373" y="98605"/>
                </a:lnTo>
                <a:lnTo>
                  <a:pt x="0" y="143992"/>
                </a:lnTo>
                <a:lnTo>
                  <a:pt x="7373" y="189380"/>
                </a:lnTo>
                <a:lnTo>
                  <a:pt x="27881" y="228895"/>
                </a:lnTo>
                <a:lnTo>
                  <a:pt x="59102" y="260116"/>
                </a:lnTo>
                <a:lnTo>
                  <a:pt x="98617" y="280624"/>
                </a:lnTo>
                <a:lnTo>
                  <a:pt x="144005" y="287997"/>
                </a:lnTo>
                <a:lnTo>
                  <a:pt x="489204" y="287997"/>
                </a:lnTo>
                <a:lnTo>
                  <a:pt x="534590" y="280624"/>
                </a:lnTo>
                <a:lnTo>
                  <a:pt x="574102" y="260116"/>
                </a:lnTo>
                <a:lnTo>
                  <a:pt x="605319" y="228895"/>
                </a:lnTo>
                <a:lnTo>
                  <a:pt x="625824" y="189380"/>
                </a:lnTo>
                <a:lnTo>
                  <a:pt x="633196" y="143992"/>
                </a:lnTo>
                <a:lnTo>
                  <a:pt x="625824" y="98605"/>
                </a:lnTo>
                <a:lnTo>
                  <a:pt x="605319" y="59094"/>
                </a:lnTo>
                <a:lnTo>
                  <a:pt x="574102" y="27876"/>
                </a:lnTo>
                <a:lnTo>
                  <a:pt x="534590" y="7372"/>
                </a:lnTo>
                <a:lnTo>
                  <a:pt x="489204" y="0"/>
                </a:lnTo>
                <a:close/>
              </a:path>
            </a:pathLst>
          </a:custGeom>
          <a:noFill/>
          <a:ln>
            <a:solidFill>
              <a:sysClr val="windowText" lastClr="000000"/>
            </a:solidFill>
          </a:ln>
          <a:effectLst/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kumimoji="0" lang="ja-JP" altLang="en-US" sz="16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定員</a:t>
            </a:r>
            <a:endParaRPr kumimoji="0" sz="1600" kern="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object 44"/>
          <p:cNvSpPr txBox="1">
            <a:spLocks/>
          </p:cNvSpPr>
          <p:nvPr/>
        </p:nvSpPr>
        <p:spPr>
          <a:xfrm>
            <a:off x="1271310" y="1806866"/>
            <a:ext cx="51967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800" b="1" i="0">
                <a:solidFill>
                  <a:srgbClr val="3E3A39"/>
                </a:solidFill>
                <a:latin typeface="Microsoft YaHei"/>
                <a:ea typeface="+mj-ea"/>
                <a:cs typeface="Microsoft YaHei"/>
              </a:defRPr>
            </a:lvl1pPr>
          </a:lstStyle>
          <a:p>
            <a:pPr>
              <a:spcBef>
                <a:spcPts val="120"/>
              </a:spcBef>
            </a:pPr>
            <a:r>
              <a:rPr kumimoji="0" lang="en-US" altLang="ja-JP" sz="1600" kern="0" spc="9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5,000</a:t>
            </a:r>
            <a:r>
              <a:rPr kumimoji="0" lang="ja-JP" altLang="en-US" sz="1600" kern="0" spc="9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名　</a:t>
            </a:r>
            <a:r>
              <a:rPr kumimoji="0" lang="ja-JP" altLang="en-US" sz="1200" kern="0" spc="9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定員を超えた場合には受付を終了させていただきます。</a:t>
            </a:r>
            <a:endParaRPr kumimoji="0" lang="ja-JP" altLang="en-US" sz="1400" kern="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object 4"/>
          <p:cNvSpPr txBox="1"/>
          <p:nvPr/>
        </p:nvSpPr>
        <p:spPr>
          <a:xfrm>
            <a:off x="298538" y="7940659"/>
            <a:ext cx="1877659" cy="684803"/>
          </a:xfrm>
          <a:prstGeom prst="rect">
            <a:avLst/>
          </a:prstGeom>
          <a:effectLst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400" spc="-1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スマートフォン</a:t>
            </a:r>
            <a:r>
              <a:rPr lang="ja-JP" altLang="en-US" sz="1400" spc="-10" dirty="0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で読み取り</a:t>
            </a:r>
            <a:r>
              <a:rPr sz="1400" dirty="0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、</a:t>
            </a:r>
            <a:endParaRPr sz="140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Arial Unicode MS"/>
            </a:endParaRPr>
          </a:p>
          <a:p>
            <a:pPr marL="20320" algn="ctr">
              <a:spcBef>
                <a:spcPts val="60"/>
              </a:spcBef>
            </a:pPr>
            <a:r>
              <a:rPr sz="1400" dirty="0" err="1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必要事</a:t>
            </a:r>
            <a:r>
              <a:rPr sz="1400" spc="-30" dirty="0" err="1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項</a:t>
            </a:r>
            <a:r>
              <a:rPr sz="1400" spc="-75" dirty="0" err="1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を</a:t>
            </a:r>
            <a:r>
              <a:rPr sz="1400" dirty="0" err="1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ご入力の</a:t>
            </a:r>
            <a:r>
              <a:rPr lang="ja-JP" altLang="en-US" sz="1400" spc="-10" dirty="0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う</a:t>
            </a:r>
            <a:r>
              <a:rPr lang="ja-JP" altLang="en-US" sz="1400" spc="-1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え</a:t>
            </a:r>
            <a:endParaRPr lang="en-US" sz="1400" spc="-10" dirty="0" smtClean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Arial Unicode MS"/>
            </a:endParaRPr>
          </a:p>
          <a:p>
            <a:pPr marL="20320" algn="ctr">
              <a:spcBef>
                <a:spcPts val="60"/>
              </a:spcBef>
            </a:pPr>
            <a:r>
              <a:rPr sz="1400" spc="-10" dirty="0" err="1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お</a:t>
            </a:r>
            <a:r>
              <a:rPr sz="1400" spc="-120" dirty="0" err="1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申</a:t>
            </a:r>
            <a:r>
              <a:rPr sz="1400" spc="-80" dirty="0" err="1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し</a:t>
            </a:r>
            <a:r>
              <a:rPr sz="1400" dirty="0" err="1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込</a:t>
            </a:r>
            <a:r>
              <a:rPr sz="1400" spc="-95" dirty="0" err="1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み</a:t>
            </a:r>
            <a:r>
              <a:rPr sz="1400" spc="-135" dirty="0" err="1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く</a:t>
            </a:r>
            <a:r>
              <a:rPr sz="1400" spc="-45" dirty="0" err="1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だ</a:t>
            </a:r>
            <a:r>
              <a:rPr sz="1400" spc="-35" dirty="0" err="1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さ</a:t>
            </a:r>
            <a:r>
              <a:rPr sz="1400" dirty="0" err="1" smtClean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い</a:t>
            </a:r>
            <a:r>
              <a:rPr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。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3535491" y="7482698"/>
            <a:ext cx="3163268" cy="1278469"/>
          </a:xfrm>
          <a:prstGeom prst="roundRect">
            <a:avLst>
              <a:gd name="adj" fmla="val 8493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effectLst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3535490" y="7482699"/>
            <a:ext cx="3163269" cy="302616"/>
          </a:xfrm>
          <a:prstGeom prst="roundRect">
            <a:avLst/>
          </a:prstGeom>
          <a:solidFill>
            <a:srgbClr val="003399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ja-JP" altLang="en-US" b="1" kern="0" dirty="0">
                <a:solidFill>
                  <a:prstClr val="white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リンク</a:t>
            </a:r>
            <a:r>
              <a:rPr kumimoji="0" lang="ja-JP" altLang="en-US" b="1" kern="0" dirty="0" smtClean="0">
                <a:solidFill>
                  <a:prstClr val="white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r>
              <a:rPr kumimoji="0" lang="ja-JP" altLang="en-US" b="1" kern="0" dirty="0">
                <a:solidFill>
                  <a:prstClr val="white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申し込み</a:t>
            </a:r>
          </a:p>
        </p:txBody>
      </p:sp>
      <p:sp>
        <p:nvSpPr>
          <p:cNvPr id="50" name="角丸四角形 49">
            <a:hlinkClick r:id="rId4"/>
          </p:cNvPr>
          <p:cNvSpPr/>
          <p:nvPr/>
        </p:nvSpPr>
        <p:spPr>
          <a:xfrm>
            <a:off x="3978767" y="7884867"/>
            <a:ext cx="2286000" cy="767730"/>
          </a:xfrm>
          <a:prstGeom prst="roundRect">
            <a:avLst/>
          </a:prstGeom>
          <a:solidFill>
            <a:srgbClr val="0099C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参加登録は</a:t>
            </a:r>
            <a:endParaRPr kumimoji="0" lang="en-US" altLang="ja-JP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こちらをクリック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178059" y="7711742"/>
            <a:ext cx="3163268" cy="1054046"/>
          </a:xfrm>
          <a:prstGeom prst="roundRect">
            <a:avLst>
              <a:gd name="adj" fmla="val 8493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effectLst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178058" y="7482699"/>
            <a:ext cx="3163269" cy="305383"/>
          </a:xfrm>
          <a:prstGeom prst="roundRect">
            <a:avLst/>
          </a:prstGeom>
          <a:solidFill>
            <a:srgbClr val="003399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ja-JP" b="1" kern="0" dirty="0" smtClean="0">
                <a:solidFill>
                  <a:prstClr val="white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0" lang="ja-JP" altLang="en-US" b="1" kern="0" dirty="0" smtClean="0">
                <a:solidFill>
                  <a:prstClr val="white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次元コードより申し込み</a:t>
            </a:r>
            <a:endParaRPr kumimoji="0" lang="ja-JP" altLang="en-US" b="1" kern="0" dirty="0">
              <a:solidFill>
                <a:prstClr val="white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object 40"/>
          <p:cNvSpPr/>
          <p:nvPr/>
        </p:nvSpPr>
        <p:spPr>
          <a:xfrm>
            <a:off x="153035" y="7041861"/>
            <a:ext cx="6551930" cy="300509"/>
          </a:xfrm>
          <a:custGeom>
            <a:avLst/>
            <a:gdLst/>
            <a:ahLst/>
            <a:cxnLst/>
            <a:rect l="l" t="t" r="r" b="b"/>
            <a:pathLst>
              <a:path w="6551930" h="288289">
                <a:moveTo>
                  <a:pt x="6407416" y="0"/>
                </a:moveTo>
                <a:lnTo>
                  <a:pt x="144005" y="0"/>
                </a:lnTo>
                <a:lnTo>
                  <a:pt x="98617" y="7372"/>
                </a:lnTo>
                <a:lnTo>
                  <a:pt x="59102" y="27876"/>
                </a:lnTo>
                <a:lnTo>
                  <a:pt x="27881" y="59094"/>
                </a:lnTo>
                <a:lnTo>
                  <a:pt x="7373" y="98605"/>
                </a:lnTo>
                <a:lnTo>
                  <a:pt x="0" y="143992"/>
                </a:lnTo>
                <a:lnTo>
                  <a:pt x="7373" y="189380"/>
                </a:lnTo>
                <a:lnTo>
                  <a:pt x="27881" y="228895"/>
                </a:lnTo>
                <a:lnTo>
                  <a:pt x="59102" y="260116"/>
                </a:lnTo>
                <a:lnTo>
                  <a:pt x="98617" y="280624"/>
                </a:lnTo>
                <a:lnTo>
                  <a:pt x="144005" y="287997"/>
                </a:lnTo>
                <a:lnTo>
                  <a:pt x="6407416" y="287997"/>
                </a:lnTo>
                <a:lnTo>
                  <a:pt x="6452803" y="280624"/>
                </a:lnTo>
                <a:lnTo>
                  <a:pt x="6492315" y="260116"/>
                </a:lnTo>
                <a:lnTo>
                  <a:pt x="6523532" y="228895"/>
                </a:lnTo>
                <a:lnTo>
                  <a:pt x="6544037" y="189380"/>
                </a:lnTo>
                <a:lnTo>
                  <a:pt x="6551409" y="143992"/>
                </a:lnTo>
                <a:lnTo>
                  <a:pt x="6544037" y="98605"/>
                </a:lnTo>
                <a:lnTo>
                  <a:pt x="6523532" y="59094"/>
                </a:lnTo>
                <a:lnTo>
                  <a:pt x="6492315" y="27876"/>
                </a:lnTo>
                <a:lnTo>
                  <a:pt x="6452803" y="7372"/>
                </a:lnTo>
                <a:lnTo>
                  <a:pt x="6407416" y="0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kumimoji="0" lang="ja-JP" altLang="en-US" sz="1600" b="1" kern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質疑応答</a:t>
            </a:r>
            <a:r>
              <a:rPr kumimoji="0" lang="ja-JP" altLang="en-US" sz="1600" b="1" kern="0" dirty="0" smtClean="0">
                <a:solidFill>
                  <a:prstClr val="white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en-US" altLang="ja-JP" sz="1600" b="1" kern="0" dirty="0" smtClean="0">
                <a:solidFill>
                  <a:prstClr val="white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14:50-</a:t>
            </a:r>
            <a:r>
              <a:rPr kumimoji="0" lang="en-US" altLang="ja-JP" sz="1600" b="1" kern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0" lang="en-US" altLang="ja-JP" sz="1600" b="1" kern="0" dirty="0" smtClean="0">
                <a:solidFill>
                  <a:prstClr val="white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:00</a:t>
            </a:r>
            <a:endParaRPr kumimoji="0" sz="1600" b="1" kern="0" dirty="0">
              <a:solidFill>
                <a:prstClr val="white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539" y="4544234"/>
            <a:ext cx="543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墨田区は今年環境省のモデル事業に墨田区薬剤師会とともに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取り組みました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。墨田区が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熱中症リスク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の高い高齢者や基礎疾患を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もっている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方に、どのようにアプローチしてきたのか。また、今年度実施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した環境省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のモデル事業をとおして、行政が熱中症対策を行っていく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上で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の課題や気候変動適用法改定を受けて、今後の取組みのヒント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につながる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お話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し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ます。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77016" y="6376468"/>
            <a:ext cx="535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月、気候変動適応法が一部改正され、自治体は熱中症死亡者数の減少を目指し関係団体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と連携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することに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なりました。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墨田区では薬局がクーリングシェルターとしての役割を果たすことが決まり、墨田区薬剤師会は熱中症予防対策のモデル事業に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取り組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みました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今回のセミナーでは、モデル事業で取り組んだ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つの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熱中症対策を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実施してきた中で見えた課題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や工夫、そして実施の結果を写真を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交えて</a:t>
            </a:r>
            <a:r>
              <a:rPr lang="ja-JP" altLang="en-US" sz="900" smtClean="0">
                <a:latin typeface="Meiryo UI" panose="020B0604030504040204" pitchFamily="50" charset="-128"/>
                <a:ea typeface="Meiryo UI" panose="020B0604030504040204" pitchFamily="50" charset="-128"/>
              </a:rPr>
              <a:t>報告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します</a:t>
            </a:r>
            <a:r>
              <a:rPr lang="ja-JP" altLang="en-US" sz="90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379" y="3622031"/>
            <a:ext cx="66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b="1" dirty="0" smtClean="0">
                <a:solidFill>
                  <a:srgbClr val="003399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b="1" dirty="0" smtClean="0">
                <a:solidFill>
                  <a:srgbClr val="FF3399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600" b="1" dirty="0" smtClean="0">
                <a:solidFill>
                  <a:srgbClr val="FF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地方公共団体における熱中症対策と今後の課題</a:t>
            </a:r>
            <a:r>
              <a:rPr lang="en-US" altLang="ja-JP" sz="1600" b="1" dirty="0" smtClean="0">
                <a:solidFill>
                  <a:srgbClr val="FF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endParaRPr lang="en-US" altLang="zh-TW" sz="1600" b="1" dirty="0" smtClean="0">
              <a:solidFill>
                <a:srgbClr val="FF3399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en-US" altLang="ja-JP" sz="105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zh-TW" altLang="en-US" sz="12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墨田区</a:t>
            </a:r>
            <a:r>
              <a:rPr lang="ja-JP" altLang="en-US" sz="12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CN" altLang="en-US" sz="1200" b="1" dirty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福祉保健部保健衛生</a:t>
            </a:r>
            <a:r>
              <a:rPr lang="zh-CN" altLang="en-US" sz="12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担当</a:t>
            </a:r>
            <a:r>
              <a:rPr lang="ja-JP" altLang="en-US" sz="12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保健</a:t>
            </a:r>
            <a:r>
              <a:rPr lang="zh-TW" altLang="en-US" sz="12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計画課</a:t>
            </a:r>
            <a:endParaRPr lang="en-US" altLang="zh-TW" sz="1200" b="1" dirty="0" smtClean="0">
              <a:solidFill>
                <a:srgbClr val="00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en-US" altLang="zh-TW" sz="1200" b="1" dirty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TW" sz="12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2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課長（保健師）</a:t>
            </a:r>
            <a:r>
              <a:rPr lang="en-US" altLang="ja-JP" sz="12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zh-TW" altLang="en-US" sz="16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澤田</a:t>
            </a:r>
            <a:r>
              <a:rPr lang="zh-TW" altLang="en-US" sz="1600" b="1" dirty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TW" altLang="en-US" sz="16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敦子</a:t>
            </a:r>
            <a:r>
              <a:rPr lang="ja-JP" altLang="en-US" sz="16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b="1" dirty="0" smtClean="0">
                <a:solidFill>
                  <a:srgbClr val="00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endParaRPr lang="en-US" altLang="ja-JP" sz="1400" b="1" dirty="0">
              <a:solidFill>
                <a:srgbClr val="00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03033" y="4400900"/>
            <a:ext cx="516561" cy="170548"/>
          </a:xfrm>
          <a:custGeom>
            <a:avLst/>
            <a:gdLst/>
            <a:ahLst/>
            <a:cxnLst/>
            <a:rect l="l" t="t" r="r" b="b"/>
            <a:pathLst>
              <a:path w="633730" h="288289">
                <a:moveTo>
                  <a:pt x="489204" y="0"/>
                </a:moveTo>
                <a:lnTo>
                  <a:pt x="144005" y="0"/>
                </a:lnTo>
                <a:lnTo>
                  <a:pt x="98617" y="7372"/>
                </a:lnTo>
                <a:lnTo>
                  <a:pt x="59102" y="27876"/>
                </a:lnTo>
                <a:lnTo>
                  <a:pt x="27881" y="59094"/>
                </a:lnTo>
                <a:lnTo>
                  <a:pt x="7373" y="98605"/>
                </a:lnTo>
                <a:lnTo>
                  <a:pt x="0" y="143992"/>
                </a:lnTo>
                <a:lnTo>
                  <a:pt x="7373" y="189380"/>
                </a:lnTo>
                <a:lnTo>
                  <a:pt x="27881" y="228895"/>
                </a:lnTo>
                <a:lnTo>
                  <a:pt x="59102" y="260116"/>
                </a:lnTo>
                <a:lnTo>
                  <a:pt x="98617" y="280624"/>
                </a:lnTo>
                <a:lnTo>
                  <a:pt x="144005" y="287997"/>
                </a:lnTo>
                <a:lnTo>
                  <a:pt x="489204" y="287997"/>
                </a:lnTo>
                <a:lnTo>
                  <a:pt x="534590" y="280624"/>
                </a:lnTo>
                <a:lnTo>
                  <a:pt x="574102" y="260116"/>
                </a:lnTo>
                <a:lnTo>
                  <a:pt x="605319" y="228895"/>
                </a:lnTo>
                <a:lnTo>
                  <a:pt x="625824" y="189380"/>
                </a:lnTo>
                <a:lnTo>
                  <a:pt x="633196" y="143992"/>
                </a:lnTo>
                <a:lnTo>
                  <a:pt x="625824" y="98605"/>
                </a:lnTo>
                <a:lnTo>
                  <a:pt x="605319" y="59094"/>
                </a:lnTo>
                <a:lnTo>
                  <a:pt x="574102" y="27876"/>
                </a:lnTo>
                <a:lnTo>
                  <a:pt x="534590" y="7372"/>
                </a:lnTo>
                <a:lnTo>
                  <a:pt x="48920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3399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ja-JP" altLang="en-US" sz="1000" b="1" dirty="0" smtClean="0">
                <a:solidFill>
                  <a:srgbClr val="003399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要旨</a:t>
            </a:r>
            <a:endParaRPr sz="1000" b="1" dirty="0">
              <a:solidFill>
                <a:srgbClr val="003399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object 36"/>
          <p:cNvSpPr/>
          <p:nvPr/>
        </p:nvSpPr>
        <p:spPr>
          <a:xfrm>
            <a:off x="207608" y="6249801"/>
            <a:ext cx="516561" cy="170548"/>
          </a:xfrm>
          <a:custGeom>
            <a:avLst/>
            <a:gdLst/>
            <a:ahLst/>
            <a:cxnLst/>
            <a:rect l="l" t="t" r="r" b="b"/>
            <a:pathLst>
              <a:path w="633730" h="288289">
                <a:moveTo>
                  <a:pt x="489204" y="0"/>
                </a:moveTo>
                <a:lnTo>
                  <a:pt x="144005" y="0"/>
                </a:lnTo>
                <a:lnTo>
                  <a:pt x="98617" y="7372"/>
                </a:lnTo>
                <a:lnTo>
                  <a:pt x="59102" y="27876"/>
                </a:lnTo>
                <a:lnTo>
                  <a:pt x="27881" y="59094"/>
                </a:lnTo>
                <a:lnTo>
                  <a:pt x="7373" y="98605"/>
                </a:lnTo>
                <a:lnTo>
                  <a:pt x="0" y="143992"/>
                </a:lnTo>
                <a:lnTo>
                  <a:pt x="7373" y="189380"/>
                </a:lnTo>
                <a:lnTo>
                  <a:pt x="27881" y="228895"/>
                </a:lnTo>
                <a:lnTo>
                  <a:pt x="59102" y="260116"/>
                </a:lnTo>
                <a:lnTo>
                  <a:pt x="98617" y="280624"/>
                </a:lnTo>
                <a:lnTo>
                  <a:pt x="144005" y="287997"/>
                </a:lnTo>
                <a:lnTo>
                  <a:pt x="489204" y="287997"/>
                </a:lnTo>
                <a:lnTo>
                  <a:pt x="534590" y="280624"/>
                </a:lnTo>
                <a:lnTo>
                  <a:pt x="574102" y="260116"/>
                </a:lnTo>
                <a:lnTo>
                  <a:pt x="605319" y="228895"/>
                </a:lnTo>
                <a:lnTo>
                  <a:pt x="625824" y="189380"/>
                </a:lnTo>
                <a:lnTo>
                  <a:pt x="633196" y="143992"/>
                </a:lnTo>
                <a:lnTo>
                  <a:pt x="625824" y="98605"/>
                </a:lnTo>
                <a:lnTo>
                  <a:pt x="605319" y="59094"/>
                </a:lnTo>
                <a:lnTo>
                  <a:pt x="574102" y="27876"/>
                </a:lnTo>
                <a:lnTo>
                  <a:pt x="534590" y="7372"/>
                </a:lnTo>
                <a:lnTo>
                  <a:pt x="48920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3399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ja-JP" altLang="en-US" sz="1000" b="1" dirty="0" smtClean="0">
                <a:solidFill>
                  <a:srgbClr val="003399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要旨</a:t>
            </a:r>
            <a:endParaRPr sz="1000" b="1" dirty="0">
              <a:solidFill>
                <a:srgbClr val="003399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93" y="5875280"/>
            <a:ext cx="788734" cy="1057047"/>
          </a:xfrm>
          <a:prstGeom prst="rect">
            <a:avLst/>
          </a:prstGeom>
        </p:spPr>
      </p:pic>
      <p:sp>
        <p:nvSpPr>
          <p:cNvPr id="41" name="角丸四角形 40"/>
          <p:cNvSpPr/>
          <p:nvPr/>
        </p:nvSpPr>
        <p:spPr>
          <a:xfrm>
            <a:off x="-231850" y="2511846"/>
            <a:ext cx="7321700" cy="100379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/>
            <a:r>
              <a:rPr lang="en-US" altLang="ja-JP" sz="2400" b="1" dirty="0" smtClean="0">
                <a:ln w="6600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3399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icrosoft YaHei"/>
              </a:rPr>
              <a:t>	</a:t>
            </a:r>
            <a:r>
              <a:rPr lang="ja-JP" altLang="en-US" sz="2400" b="1" dirty="0" smtClean="0">
                <a:ln w="6600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3399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icrosoft YaHei"/>
              </a:rPr>
              <a:t>気候</a:t>
            </a:r>
            <a:r>
              <a:rPr lang="ja-JP" altLang="en-US" sz="2400" b="1" dirty="0">
                <a:ln w="6600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3399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icrosoft YaHei"/>
              </a:rPr>
              <a:t>変動適応法改正に</a:t>
            </a:r>
            <a:r>
              <a:rPr lang="ja-JP" altLang="en-US" sz="2400" b="1" dirty="0" smtClean="0">
                <a:ln w="6600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3399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icrosoft YaHei"/>
              </a:rPr>
              <a:t>伴う</a:t>
            </a:r>
            <a:endParaRPr lang="en-US" altLang="ja-JP" sz="2400" b="1" dirty="0" smtClean="0">
              <a:ln w="6600">
                <a:solidFill>
                  <a:srgbClr val="FF3399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3399">
                    <a:alpha val="4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icrosoft YaHei"/>
            </a:endParaRPr>
          </a:p>
          <a:p>
            <a:pPr marL="12700" marR="5080"/>
            <a:r>
              <a:rPr lang="en-US" altLang="ja-JP" sz="2400" b="1" dirty="0" smtClean="0">
                <a:ln w="6600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3399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icrosoft YaHei"/>
              </a:rPr>
              <a:t>			</a:t>
            </a:r>
            <a:r>
              <a:rPr lang="ja-JP" altLang="en-US" sz="2400" b="1" dirty="0" smtClean="0">
                <a:ln w="6600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3399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icrosoft YaHei"/>
              </a:rPr>
              <a:t>墨田区における熱中症対策</a:t>
            </a:r>
          </a:p>
          <a:p>
            <a:pPr marL="12700" marR="5080" algn="ctr"/>
            <a:endParaRPr lang="en-US" altLang="ja-JP" sz="600" b="1" dirty="0" smtClean="0">
              <a:ln w="6600">
                <a:solidFill>
                  <a:srgbClr val="FF3399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3399">
                    <a:alpha val="4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icrosoft YaHei"/>
            </a:endParaRPr>
          </a:p>
          <a:p>
            <a:pPr marL="12700" marR="5080" algn="ctr"/>
            <a:r>
              <a:rPr lang="en-US" altLang="ja-JP" sz="1600" b="1" dirty="0" smtClean="0">
                <a:ln w="6600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3399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icrosoft YaHei"/>
              </a:rPr>
              <a:t>-</a:t>
            </a:r>
            <a:r>
              <a:rPr lang="ja-JP" altLang="en-US" sz="1600" b="1" dirty="0" smtClean="0">
                <a:ln w="6600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3399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icrosoft YaHei"/>
              </a:rPr>
              <a:t>すみだひと涼みスポット薬局（クーリングシェルター）の活用を</a:t>
            </a:r>
            <a:r>
              <a:rPr lang="ja-JP" altLang="en-US" sz="1600" b="1" dirty="0">
                <a:ln w="6600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3399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icrosoft YaHei"/>
              </a:rPr>
              <a:t>含めて</a:t>
            </a:r>
            <a:r>
              <a:rPr lang="en-US" altLang="ja-JP" sz="1600" b="1" dirty="0" smtClean="0">
                <a:ln w="6600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3399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icrosoft YaHei"/>
              </a:rPr>
              <a:t>-</a:t>
            </a:r>
            <a:endParaRPr lang="en-US" altLang="ja-JP" sz="1600" b="1" dirty="0">
              <a:ln w="6600">
                <a:solidFill>
                  <a:srgbClr val="FF3399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3399">
                    <a:alpha val="4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icrosoft YaHei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t="22930" r="31024" b="27250"/>
          <a:stretch/>
        </p:blipFill>
        <p:spPr>
          <a:xfrm rot="5400000">
            <a:off x="5597837" y="4204550"/>
            <a:ext cx="1057044" cy="79278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09" y="7809557"/>
            <a:ext cx="925302" cy="92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99" y="6364941"/>
            <a:ext cx="1237561" cy="1237561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53" y="8703042"/>
            <a:ext cx="2283694" cy="374997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"/>
            <a:ext cx="6857999" cy="906746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lIns="83356" tIns="41679" rIns="83356" bIns="41679" anchor="ctr"/>
          <a:lstStyle/>
          <a:p>
            <a:pPr algn="ctr" defTabSz="83646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74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下記の</a:t>
            </a:r>
            <a:r>
              <a:rPr lang="en-US" altLang="ja-JP" sz="1674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1674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</a:t>
            </a:r>
            <a:r>
              <a:rPr lang="ja-JP" altLang="en-US" sz="1674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り</a:t>
            </a:r>
            <a:r>
              <a:rPr lang="ja-JP" altLang="en-US" sz="1674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ご参加</a:t>
            </a:r>
            <a:r>
              <a:rPr lang="ja-JP" altLang="en-US" sz="1674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のお申し込みを承ります。</a:t>
            </a:r>
          </a:p>
          <a:p>
            <a:pPr algn="ctr" defTabSz="836467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74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1674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からのお申し込みは開催時間まで可能です。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7670" y="1631036"/>
            <a:ext cx="6522660" cy="8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ご入力いただきました個人情報は、本講演会のご出席者の確認</a:t>
            </a:r>
            <a:r>
              <a:rPr lang="ja-JP" altLang="en-US" sz="1197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及び</a:t>
            </a:r>
            <a:r>
              <a:rPr lang="ja-JP" altLang="en-US" sz="11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担当者</a:t>
            </a:r>
            <a:r>
              <a:rPr lang="ja-JP" altLang="en-US" sz="1197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</a:t>
            </a:r>
            <a:r>
              <a:rPr lang="ja-JP" altLang="en-US" sz="11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連絡の目的にのみ使用し、その他の第三者に提供することはありません。保管には適切な安全管理措置を講じ、使用目的達成後は速やかに廃棄いたします。また、個人情報の保護に関する法律に基づく弊社の「大塚グループ個人情報保護方針」</a:t>
            </a:r>
            <a:r>
              <a:rPr lang="en-US" altLang="ja-JP" sz="11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(https://www.otsukakj.jp/privacy/policy/) </a:t>
            </a:r>
            <a:r>
              <a:rPr lang="ja-JP" altLang="en-US" sz="11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に則り、安全且つ適切に管理いたします。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9839" y="7920146"/>
            <a:ext cx="6101562" cy="3028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68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この講演会に関するお問い合わせは下記にて承ります</a:t>
            </a:r>
            <a:r>
              <a:rPr lang="ja-JP" altLang="en-US" sz="1368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1368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object 39"/>
          <p:cNvSpPr txBox="1"/>
          <p:nvPr/>
        </p:nvSpPr>
        <p:spPr>
          <a:xfrm>
            <a:off x="235293" y="8374332"/>
            <a:ext cx="6387414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algn="ctr">
              <a:spcBef>
                <a:spcPts val="86"/>
              </a:spcBef>
            </a:pPr>
            <a:r>
              <a:rPr lang="ja-JP" altLang="en-US" sz="1539" spc="-64" dirty="0" smtClean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担当：瀬部直之　</a:t>
            </a:r>
            <a:r>
              <a:rPr lang="en-US" altLang="ja-JP" sz="1539" spc="-64" dirty="0" smtClean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mail:opf_os-1_marketing@otsuka.jp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38" y="2617226"/>
            <a:ext cx="6244901" cy="315375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17371" y="1118565"/>
            <a:ext cx="6623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srgbClr val="0099CC"/>
                </a:solidFill>
              </a:rPr>
              <a:t>https://otsuka-jp.zoom.us/webinar/register/WN_wlbnPj-TRSWHAF0TxxWhCA</a:t>
            </a:r>
            <a:endParaRPr lang="en-US" altLang="ja-JP" sz="1600" dirty="0" smtClean="0">
              <a:solidFill>
                <a:srgbClr val="0099CC"/>
              </a:solidFill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215414" y="6647209"/>
            <a:ext cx="1877659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400" spc="-1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スマートフォン</a:t>
            </a:r>
            <a:r>
              <a:rPr lang="ja-JP" altLang="en-US" sz="1400" spc="-1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で読み取り</a:t>
            </a:r>
            <a:r>
              <a:rPr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、</a:t>
            </a:r>
            <a:endParaRPr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 Unicode MS"/>
            </a:endParaRPr>
          </a:p>
          <a:p>
            <a:pPr marL="20320" algn="ctr">
              <a:spcBef>
                <a:spcPts val="60"/>
              </a:spcBef>
            </a:pPr>
            <a:r>
              <a:rPr sz="14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必要事</a:t>
            </a:r>
            <a:r>
              <a:rPr sz="1400" spc="-3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項</a:t>
            </a:r>
            <a:r>
              <a:rPr sz="1400" spc="-75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を</a:t>
            </a:r>
            <a:r>
              <a:rPr sz="14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ご入力の</a:t>
            </a:r>
            <a:r>
              <a:rPr lang="ja-JP" altLang="en-US" sz="1400" spc="-1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う</a:t>
            </a:r>
            <a:r>
              <a:rPr lang="ja-JP" altLang="en-US" sz="1400" spc="-1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え</a:t>
            </a:r>
            <a:endParaRPr lang="en-US" sz="1400" spc="-1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 Unicode MS"/>
            </a:endParaRPr>
          </a:p>
          <a:p>
            <a:pPr marL="20320" algn="ctr">
              <a:spcBef>
                <a:spcPts val="60"/>
              </a:spcBef>
            </a:pPr>
            <a:r>
              <a:rPr sz="1400" spc="-1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お</a:t>
            </a:r>
            <a:r>
              <a:rPr sz="1400" spc="-12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申</a:t>
            </a:r>
            <a:r>
              <a:rPr sz="1400" spc="-8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し</a:t>
            </a:r>
            <a:r>
              <a:rPr sz="14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込</a:t>
            </a:r>
            <a:r>
              <a:rPr sz="1400" spc="-95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み</a:t>
            </a:r>
            <a:r>
              <a:rPr sz="1400" spc="-135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く</a:t>
            </a:r>
            <a:r>
              <a:rPr sz="1400" spc="-45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だ</a:t>
            </a:r>
            <a:r>
              <a:rPr sz="1400" spc="-35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さ</a:t>
            </a:r>
            <a:r>
              <a:rPr sz="14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い</a:t>
            </a:r>
            <a:r>
              <a:rPr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 Unicode MS"/>
              </a:rPr>
              <a:t>。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46828" y="5870850"/>
            <a:ext cx="3163268" cy="1807947"/>
          </a:xfrm>
          <a:prstGeom prst="round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535491" y="5870846"/>
            <a:ext cx="3163268" cy="1807947"/>
          </a:xfrm>
          <a:prstGeom prst="round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46827" y="5823271"/>
            <a:ext cx="3163269" cy="478838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ja-JP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次元コードより申し込み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3535490" y="5818033"/>
            <a:ext cx="3163269" cy="478838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リンク</a:t>
            </a:r>
            <a:r>
              <a:rPr kumimoji="0" lang="ja-JP" altLang="en-US" b="1" kern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r>
              <a: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申し込み</a:t>
            </a:r>
          </a:p>
        </p:txBody>
      </p:sp>
      <p:sp>
        <p:nvSpPr>
          <p:cNvPr id="23" name="角丸四角形 22">
            <a:hlinkClick r:id="rId5"/>
          </p:cNvPr>
          <p:cNvSpPr/>
          <p:nvPr/>
        </p:nvSpPr>
        <p:spPr>
          <a:xfrm>
            <a:off x="4030142" y="6487172"/>
            <a:ext cx="2204171" cy="996600"/>
          </a:xfrm>
          <a:prstGeom prst="roundRect">
            <a:avLst/>
          </a:prstGeom>
          <a:solidFill>
            <a:srgbClr val="0099C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参加登録は</a:t>
            </a: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こちらをクリック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29423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18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2D845D69D4FC4580D42A9E279AC457" ma:contentTypeVersion="15" ma:contentTypeDescription="新しいドキュメントを作成します。" ma:contentTypeScope="" ma:versionID="f5af503689a5fc692dc18299ccc0690c">
  <xsd:schema xmlns:xsd="http://www.w3.org/2001/XMLSchema" xmlns:xs="http://www.w3.org/2001/XMLSchema" xmlns:p="http://schemas.microsoft.com/office/2006/metadata/properties" xmlns:ns3="935bc236-d282-4bb6-a494-7e356cd1f4b8" xmlns:ns4="66c331ec-f41d-4d59-b5f3-6ab0e0e664b1" targetNamespace="http://schemas.microsoft.com/office/2006/metadata/properties" ma:root="true" ma:fieldsID="6166a9edb474d2b850701a5f776362a3" ns3:_="" ns4:_="">
    <xsd:import namespace="935bc236-d282-4bb6-a494-7e356cd1f4b8"/>
    <xsd:import namespace="66c331ec-f41d-4d59-b5f3-6ab0e0e664b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SearchPropertie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bc236-d282-4bb6-a494-7e356cd1f4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331ec-f41d-4d59-b5f3-6ab0e0e664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6c331ec-f41d-4d59-b5f3-6ab0e0e664b1" xsi:nil="true"/>
  </documentManagement>
</p:properties>
</file>

<file path=customXml/itemProps1.xml><?xml version="1.0" encoding="utf-8"?>
<ds:datastoreItem xmlns:ds="http://schemas.openxmlformats.org/officeDocument/2006/customXml" ds:itemID="{5591E4F7-4CF9-47E5-BF9C-294E50F455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5DDD88-E45D-4DB7-859A-79D1ECF6A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5bc236-d282-4bb6-a494-7e356cd1f4b8"/>
    <ds:schemaRef ds:uri="66c331ec-f41d-4d59-b5f3-6ab0e0e664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008E5F-36C1-4257-A3AF-81E8C0DE6831}">
  <ds:schemaRefs>
    <ds:schemaRef ds:uri="66c331ec-f41d-4d59-b5f3-6ab0e0e664b1"/>
    <ds:schemaRef ds:uri="http://purl.org/dc/dcmitype/"/>
    <ds:schemaRef ds:uri="http://schemas.microsoft.com/office/infopath/2007/PartnerControls"/>
    <ds:schemaRef ds:uri="935bc236-d282-4bb6-a494-7e356cd1f4b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947</TotalTime>
  <Words>510</Words>
  <Application>Microsoft Office PowerPoint</Application>
  <PresentationFormat>画面に合わせる (4:3)</PresentationFormat>
  <Paragraphs>49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Arial Unicode MS</vt:lpstr>
      <vt:lpstr>Meiryo UI</vt:lpstr>
      <vt:lpstr>Microsoft YaHei</vt:lpstr>
      <vt:lpstr>ＭＳ Ｐゴシック</vt:lpstr>
      <vt:lpstr>游ゴシック</vt:lpstr>
      <vt:lpstr>Arial</vt:lpstr>
      <vt:lpstr>Calibri</vt:lpstr>
      <vt:lpstr>Calibri Light</vt:lpstr>
      <vt:lpstr>Office テーマ</vt:lpstr>
      <vt:lpstr>Office Theme</vt:lpstr>
      <vt:lpstr>PowerPoint プレゼンテーション</vt:lpstr>
      <vt:lpstr>PowerPoint プレゼンテーション</vt:lpstr>
    </vt:vector>
  </TitlesOfParts>
  <Company>大塚グループ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sebe naoyuki（瀬部　直之）</dc:creator>
  <cp:lastModifiedBy>sebe naoyuki（瀬部　直之）</cp:lastModifiedBy>
  <cp:revision>137</cp:revision>
  <cp:lastPrinted>2023-10-20T06:38:46Z</cp:lastPrinted>
  <dcterms:created xsi:type="dcterms:W3CDTF">2021-08-26T08:17:10Z</dcterms:created>
  <dcterms:modified xsi:type="dcterms:W3CDTF">2023-10-30T07:34:21Z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0x010100C42D845D69D4FC4580D42A9E279AC457</vt:lpwstr>
  </property>
</Properties>
</file>